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C5D7E-6368-3C46-BEC7-E07D6B15A5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C6E204-B46D-2044-9313-05675CB9CD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CCEEB7-0ACC-354F-BB2A-F72096DB4969}"/>
              </a:ext>
            </a:extLst>
          </p:cNvPr>
          <p:cNvSpPr>
            <a:spLocks noGrp="1"/>
          </p:cNvSpPr>
          <p:nvPr>
            <p:ph type="dt" sz="half" idx="10"/>
          </p:nvPr>
        </p:nvSpPr>
        <p:spPr/>
        <p:txBody>
          <a:bodyPr/>
          <a:lstStyle/>
          <a:p>
            <a:fld id="{A17E979E-C9A9-F94B-A46B-98CAF690A139}" type="datetimeFigureOut">
              <a:rPr lang="en-US" smtClean="0"/>
              <a:t>3/29/20</a:t>
            </a:fld>
            <a:endParaRPr lang="en-US"/>
          </a:p>
        </p:txBody>
      </p:sp>
      <p:sp>
        <p:nvSpPr>
          <p:cNvPr id="5" name="Footer Placeholder 4">
            <a:extLst>
              <a:ext uri="{FF2B5EF4-FFF2-40B4-BE49-F238E27FC236}">
                <a16:creationId xmlns:a16="http://schemas.microsoft.com/office/drawing/2014/main" id="{4FB1A772-7E4A-C248-B081-6148B81D79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507DB3-EF9A-7F48-AFD0-EB33A8722D5F}"/>
              </a:ext>
            </a:extLst>
          </p:cNvPr>
          <p:cNvSpPr>
            <a:spLocks noGrp="1"/>
          </p:cNvSpPr>
          <p:nvPr>
            <p:ph type="sldNum" sz="quarter" idx="12"/>
          </p:nvPr>
        </p:nvSpPr>
        <p:spPr/>
        <p:txBody>
          <a:bodyPr/>
          <a:lstStyle/>
          <a:p>
            <a:fld id="{5021BE49-B3F2-BA4A-AAE1-EB72FB27BBE0}" type="slidenum">
              <a:rPr lang="en-US" smtClean="0"/>
              <a:t>‹#›</a:t>
            </a:fld>
            <a:endParaRPr lang="en-US"/>
          </a:p>
        </p:txBody>
      </p:sp>
    </p:spTree>
    <p:extLst>
      <p:ext uri="{BB962C8B-B14F-4D97-AF65-F5344CB8AC3E}">
        <p14:creationId xmlns:p14="http://schemas.microsoft.com/office/powerpoint/2010/main" val="885706349"/>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EEAD4-7209-5B40-A96B-99302C130A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C494F1-F10B-514A-A3C3-AF8F7348DB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0AF32E-60B6-3F48-B6B5-C93D2776FA36}"/>
              </a:ext>
            </a:extLst>
          </p:cNvPr>
          <p:cNvSpPr>
            <a:spLocks noGrp="1"/>
          </p:cNvSpPr>
          <p:nvPr>
            <p:ph type="dt" sz="half" idx="10"/>
          </p:nvPr>
        </p:nvSpPr>
        <p:spPr/>
        <p:txBody>
          <a:bodyPr/>
          <a:lstStyle/>
          <a:p>
            <a:fld id="{A17E979E-C9A9-F94B-A46B-98CAF690A139}" type="datetimeFigureOut">
              <a:rPr lang="en-US" smtClean="0"/>
              <a:t>3/29/20</a:t>
            </a:fld>
            <a:endParaRPr lang="en-US"/>
          </a:p>
        </p:txBody>
      </p:sp>
      <p:sp>
        <p:nvSpPr>
          <p:cNvPr id="5" name="Footer Placeholder 4">
            <a:extLst>
              <a:ext uri="{FF2B5EF4-FFF2-40B4-BE49-F238E27FC236}">
                <a16:creationId xmlns:a16="http://schemas.microsoft.com/office/drawing/2014/main" id="{8036A9DD-59A7-794F-8DDE-76D9BCB1E9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EE47B5-9A81-F34F-8F91-29630670B387}"/>
              </a:ext>
            </a:extLst>
          </p:cNvPr>
          <p:cNvSpPr>
            <a:spLocks noGrp="1"/>
          </p:cNvSpPr>
          <p:nvPr>
            <p:ph type="sldNum" sz="quarter" idx="12"/>
          </p:nvPr>
        </p:nvSpPr>
        <p:spPr/>
        <p:txBody>
          <a:bodyPr/>
          <a:lstStyle/>
          <a:p>
            <a:fld id="{5021BE49-B3F2-BA4A-AAE1-EB72FB27BBE0}" type="slidenum">
              <a:rPr lang="en-US" smtClean="0"/>
              <a:t>‹#›</a:t>
            </a:fld>
            <a:endParaRPr lang="en-US"/>
          </a:p>
        </p:txBody>
      </p:sp>
    </p:spTree>
    <p:extLst>
      <p:ext uri="{BB962C8B-B14F-4D97-AF65-F5344CB8AC3E}">
        <p14:creationId xmlns:p14="http://schemas.microsoft.com/office/powerpoint/2010/main" val="2167232482"/>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2C0BD2-CEC5-8548-85AD-02E1ADE79E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F7EA0-8B92-3E4A-A5C2-65339813A1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E5CB80-F378-FA40-A432-9B0681E908E3}"/>
              </a:ext>
            </a:extLst>
          </p:cNvPr>
          <p:cNvSpPr>
            <a:spLocks noGrp="1"/>
          </p:cNvSpPr>
          <p:nvPr>
            <p:ph type="dt" sz="half" idx="10"/>
          </p:nvPr>
        </p:nvSpPr>
        <p:spPr/>
        <p:txBody>
          <a:bodyPr/>
          <a:lstStyle/>
          <a:p>
            <a:fld id="{A17E979E-C9A9-F94B-A46B-98CAF690A139}" type="datetimeFigureOut">
              <a:rPr lang="en-US" smtClean="0"/>
              <a:t>3/29/20</a:t>
            </a:fld>
            <a:endParaRPr lang="en-US"/>
          </a:p>
        </p:txBody>
      </p:sp>
      <p:sp>
        <p:nvSpPr>
          <p:cNvPr id="5" name="Footer Placeholder 4">
            <a:extLst>
              <a:ext uri="{FF2B5EF4-FFF2-40B4-BE49-F238E27FC236}">
                <a16:creationId xmlns:a16="http://schemas.microsoft.com/office/drawing/2014/main" id="{37A88CC0-F85A-FE41-809C-192E49DAF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CD9A48-C141-D546-B59F-399396648725}"/>
              </a:ext>
            </a:extLst>
          </p:cNvPr>
          <p:cNvSpPr>
            <a:spLocks noGrp="1"/>
          </p:cNvSpPr>
          <p:nvPr>
            <p:ph type="sldNum" sz="quarter" idx="12"/>
          </p:nvPr>
        </p:nvSpPr>
        <p:spPr/>
        <p:txBody>
          <a:bodyPr/>
          <a:lstStyle/>
          <a:p>
            <a:fld id="{5021BE49-B3F2-BA4A-AAE1-EB72FB27BBE0}" type="slidenum">
              <a:rPr lang="en-US" smtClean="0"/>
              <a:t>‹#›</a:t>
            </a:fld>
            <a:endParaRPr lang="en-US"/>
          </a:p>
        </p:txBody>
      </p:sp>
    </p:spTree>
    <p:extLst>
      <p:ext uri="{BB962C8B-B14F-4D97-AF65-F5344CB8AC3E}">
        <p14:creationId xmlns:p14="http://schemas.microsoft.com/office/powerpoint/2010/main" val="1176750366"/>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361C7-64B9-AE46-B0C3-5BECE5EA0F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52143D-7DA6-CF45-BBA0-B051B45055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AA2C62-0247-E049-A639-1A6305BA0C0F}"/>
              </a:ext>
            </a:extLst>
          </p:cNvPr>
          <p:cNvSpPr>
            <a:spLocks noGrp="1"/>
          </p:cNvSpPr>
          <p:nvPr>
            <p:ph type="dt" sz="half" idx="10"/>
          </p:nvPr>
        </p:nvSpPr>
        <p:spPr/>
        <p:txBody>
          <a:bodyPr/>
          <a:lstStyle/>
          <a:p>
            <a:fld id="{A17E979E-C9A9-F94B-A46B-98CAF690A139}" type="datetimeFigureOut">
              <a:rPr lang="en-US" smtClean="0"/>
              <a:t>3/29/20</a:t>
            </a:fld>
            <a:endParaRPr lang="en-US"/>
          </a:p>
        </p:txBody>
      </p:sp>
      <p:sp>
        <p:nvSpPr>
          <p:cNvPr id="5" name="Footer Placeholder 4">
            <a:extLst>
              <a:ext uri="{FF2B5EF4-FFF2-40B4-BE49-F238E27FC236}">
                <a16:creationId xmlns:a16="http://schemas.microsoft.com/office/drawing/2014/main" id="{8119FB41-8B4F-4E40-890F-E3BF38C658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5A0A63-DBE2-F24C-A84C-647BF5B7A3DE}"/>
              </a:ext>
            </a:extLst>
          </p:cNvPr>
          <p:cNvSpPr>
            <a:spLocks noGrp="1"/>
          </p:cNvSpPr>
          <p:nvPr>
            <p:ph type="sldNum" sz="quarter" idx="12"/>
          </p:nvPr>
        </p:nvSpPr>
        <p:spPr/>
        <p:txBody>
          <a:bodyPr/>
          <a:lstStyle/>
          <a:p>
            <a:fld id="{5021BE49-B3F2-BA4A-AAE1-EB72FB27BBE0}" type="slidenum">
              <a:rPr lang="en-US" smtClean="0"/>
              <a:t>‹#›</a:t>
            </a:fld>
            <a:endParaRPr lang="en-US"/>
          </a:p>
        </p:txBody>
      </p:sp>
    </p:spTree>
    <p:extLst>
      <p:ext uri="{BB962C8B-B14F-4D97-AF65-F5344CB8AC3E}">
        <p14:creationId xmlns:p14="http://schemas.microsoft.com/office/powerpoint/2010/main" val="1870782652"/>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C0CFB-AC3F-F649-93B2-7A9B88A7B3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039354-DBD7-DC43-A6A6-D9A41A5E9B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577555-7235-AB45-86F2-E3E4A0881535}"/>
              </a:ext>
            </a:extLst>
          </p:cNvPr>
          <p:cNvSpPr>
            <a:spLocks noGrp="1"/>
          </p:cNvSpPr>
          <p:nvPr>
            <p:ph type="dt" sz="half" idx="10"/>
          </p:nvPr>
        </p:nvSpPr>
        <p:spPr/>
        <p:txBody>
          <a:bodyPr/>
          <a:lstStyle/>
          <a:p>
            <a:fld id="{A17E979E-C9A9-F94B-A46B-98CAF690A139}" type="datetimeFigureOut">
              <a:rPr lang="en-US" smtClean="0"/>
              <a:t>3/29/20</a:t>
            </a:fld>
            <a:endParaRPr lang="en-US"/>
          </a:p>
        </p:txBody>
      </p:sp>
      <p:sp>
        <p:nvSpPr>
          <p:cNvPr id="5" name="Footer Placeholder 4">
            <a:extLst>
              <a:ext uri="{FF2B5EF4-FFF2-40B4-BE49-F238E27FC236}">
                <a16:creationId xmlns:a16="http://schemas.microsoft.com/office/drawing/2014/main" id="{9CC369B8-3813-7B41-9800-93F7A072F6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BB6A86-80B0-5143-9C3E-D41C294BF7A3}"/>
              </a:ext>
            </a:extLst>
          </p:cNvPr>
          <p:cNvSpPr>
            <a:spLocks noGrp="1"/>
          </p:cNvSpPr>
          <p:nvPr>
            <p:ph type="sldNum" sz="quarter" idx="12"/>
          </p:nvPr>
        </p:nvSpPr>
        <p:spPr/>
        <p:txBody>
          <a:bodyPr/>
          <a:lstStyle/>
          <a:p>
            <a:fld id="{5021BE49-B3F2-BA4A-AAE1-EB72FB27BBE0}" type="slidenum">
              <a:rPr lang="en-US" smtClean="0"/>
              <a:t>‹#›</a:t>
            </a:fld>
            <a:endParaRPr lang="en-US"/>
          </a:p>
        </p:txBody>
      </p:sp>
    </p:spTree>
    <p:extLst>
      <p:ext uri="{BB962C8B-B14F-4D97-AF65-F5344CB8AC3E}">
        <p14:creationId xmlns:p14="http://schemas.microsoft.com/office/powerpoint/2010/main" val="1223690313"/>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0B650-0C57-564D-956E-F90B01CDE2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75E045-30BE-324D-A0CB-05BDE71CAD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840EDE-8B66-B34A-B9BC-FA86BA2DCF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6BCE87-395E-B14C-8BA8-697BEDD30E5F}"/>
              </a:ext>
            </a:extLst>
          </p:cNvPr>
          <p:cNvSpPr>
            <a:spLocks noGrp="1"/>
          </p:cNvSpPr>
          <p:nvPr>
            <p:ph type="dt" sz="half" idx="10"/>
          </p:nvPr>
        </p:nvSpPr>
        <p:spPr/>
        <p:txBody>
          <a:bodyPr/>
          <a:lstStyle/>
          <a:p>
            <a:fld id="{A17E979E-C9A9-F94B-A46B-98CAF690A139}" type="datetimeFigureOut">
              <a:rPr lang="en-US" smtClean="0"/>
              <a:t>3/29/20</a:t>
            </a:fld>
            <a:endParaRPr lang="en-US"/>
          </a:p>
        </p:txBody>
      </p:sp>
      <p:sp>
        <p:nvSpPr>
          <p:cNvPr id="6" name="Footer Placeholder 5">
            <a:extLst>
              <a:ext uri="{FF2B5EF4-FFF2-40B4-BE49-F238E27FC236}">
                <a16:creationId xmlns:a16="http://schemas.microsoft.com/office/drawing/2014/main" id="{1A7491CA-D8EE-1542-9CC5-5AA3F549AF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4C4620-6C1B-1B42-9938-489DFE3B6ECC}"/>
              </a:ext>
            </a:extLst>
          </p:cNvPr>
          <p:cNvSpPr>
            <a:spLocks noGrp="1"/>
          </p:cNvSpPr>
          <p:nvPr>
            <p:ph type="sldNum" sz="quarter" idx="12"/>
          </p:nvPr>
        </p:nvSpPr>
        <p:spPr/>
        <p:txBody>
          <a:bodyPr/>
          <a:lstStyle/>
          <a:p>
            <a:fld id="{5021BE49-B3F2-BA4A-AAE1-EB72FB27BBE0}" type="slidenum">
              <a:rPr lang="en-US" smtClean="0"/>
              <a:t>‹#›</a:t>
            </a:fld>
            <a:endParaRPr lang="en-US"/>
          </a:p>
        </p:txBody>
      </p:sp>
    </p:spTree>
    <p:extLst>
      <p:ext uri="{BB962C8B-B14F-4D97-AF65-F5344CB8AC3E}">
        <p14:creationId xmlns:p14="http://schemas.microsoft.com/office/powerpoint/2010/main" val="680675316"/>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209DC-2518-FE43-A0F4-B1E2960BF5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F54F89-8D97-1545-B578-C8B72B40A5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FAB70E-25C5-9743-8367-744BC46A4D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FFF294-CF38-5049-94DF-290C6C17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09C3C0-E90F-2D41-A556-B79A3B4164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594D58-B2DA-604D-8CE8-86A5D816912B}"/>
              </a:ext>
            </a:extLst>
          </p:cNvPr>
          <p:cNvSpPr>
            <a:spLocks noGrp="1"/>
          </p:cNvSpPr>
          <p:nvPr>
            <p:ph type="dt" sz="half" idx="10"/>
          </p:nvPr>
        </p:nvSpPr>
        <p:spPr/>
        <p:txBody>
          <a:bodyPr/>
          <a:lstStyle/>
          <a:p>
            <a:fld id="{A17E979E-C9A9-F94B-A46B-98CAF690A139}" type="datetimeFigureOut">
              <a:rPr lang="en-US" smtClean="0"/>
              <a:t>3/29/20</a:t>
            </a:fld>
            <a:endParaRPr lang="en-US"/>
          </a:p>
        </p:txBody>
      </p:sp>
      <p:sp>
        <p:nvSpPr>
          <p:cNvPr id="8" name="Footer Placeholder 7">
            <a:extLst>
              <a:ext uri="{FF2B5EF4-FFF2-40B4-BE49-F238E27FC236}">
                <a16:creationId xmlns:a16="http://schemas.microsoft.com/office/drawing/2014/main" id="{53388CD1-18A4-4A4B-8EF5-EDAE718675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AE8BD8-A13E-8649-8A45-9540A2ED54E0}"/>
              </a:ext>
            </a:extLst>
          </p:cNvPr>
          <p:cNvSpPr>
            <a:spLocks noGrp="1"/>
          </p:cNvSpPr>
          <p:nvPr>
            <p:ph type="sldNum" sz="quarter" idx="12"/>
          </p:nvPr>
        </p:nvSpPr>
        <p:spPr/>
        <p:txBody>
          <a:bodyPr/>
          <a:lstStyle/>
          <a:p>
            <a:fld id="{5021BE49-B3F2-BA4A-AAE1-EB72FB27BBE0}" type="slidenum">
              <a:rPr lang="en-US" smtClean="0"/>
              <a:t>‹#›</a:t>
            </a:fld>
            <a:endParaRPr lang="en-US"/>
          </a:p>
        </p:txBody>
      </p:sp>
    </p:spTree>
    <p:extLst>
      <p:ext uri="{BB962C8B-B14F-4D97-AF65-F5344CB8AC3E}">
        <p14:creationId xmlns:p14="http://schemas.microsoft.com/office/powerpoint/2010/main" val="1941561115"/>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06694-461A-A64D-9A7C-6A9623334B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2B9872-FD0D-BD42-BF4C-2DBE24EA4BDB}"/>
              </a:ext>
            </a:extLst>
          </p:cNvPr>
          <p:cNvSpPr>
            <a:spLocks noGrp="1"/>
          </p:cNvSpPr>
          <p:nvPr>
            <p:ph type="dt" sz="half" idx="10"/>
          </p:nvPr>
        </p:nvSpPr>
        <p:spPr/>
        <p:txBody>
          <a:bodyPr/>
          <a:lstStyle/>
          <a:p>
            <a:fld id="{A17E979E-C9A9-F94B-A46B-98CAF690A139}" type="datetimeFigureOut">
              <a:rPr lang="en-US" smtClean="0"/>
              <a:t>3/29/20</a:t>
            </a:fld>
            <a:endParaRPr lang="en-US"/>
          </a:p>
        </p:txBody>
      </p:sp>
      <p:sp>
        <p:nvSpPr>
          <p:cNvPr id="4" name="Footer Placeholder 3">
            <a:extLst>
              <a:ext uri="{FF2B5EF4-FFF2-40B4-BE49-F238E27FC236}">
                <a16:creationId xmlns:a16="http://schemas.microsoft.com/office/drawing/2014/main" id="{D64A8116-0599-EA4A-B38A-FEEB40E375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0A29EB-2135-9B43-BA82-34C0E72EDC49}"/>
              </a:ext>
            </a:extLst>
          </p:cNvPr>
          <p:cNvSpPr>
            <a:spLocks noGrp="1"/>
          </p:cNvSpPr>
          <p:nvPr>
            <p:ph type="sldNum" sz="quarter" idx="12"/>
          </p:nvPr>
        </p:nvSpPr>
        <p:spPr/>
        <p:txBody>
          <a:bodyPr/>
          <a:lstStyle/>
          <a:p>
            <a:fld id="{5021BE49-B3F2-BA4A-AAE1-EB72FB27BBE0}" type="slidenum">
              <a:rPr lang="en-US" smtClean="0"/>
              <a:t>‹#›</a:t>
            </a:fld>
            <a:endParaRPr lang="en-US"/>
          </a:p>
        </p:txBody>
      </p:sp>
    </p:spTree>
    <p:extLst>
      <p:ext uri="{BB962C8B-B14F-4D97-AF65-F5344CB8AC3E}">
        <p14:creationId xmlns:p14="http://schemas.microsoft.com/office/powerpoint/2010/main" val="1923038914"/>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39C4B0-99A1-F743-9E20-FF89D8B6B7C9}"/>
              </a:ext>
            </a:extLst>
          </p:cNvPr>
          <p:cNvSpPr>
            <a:spLocks noGrp="1"/>
          </p:cNvSpPr>
          <p:nvPr>
            <p:ph type="dt" sz="half" idx="10"/>
          </p:nvPr>
        </p:nvSpPr>
        <p:spPr/>
        <p:txBody>
          <a:bodyPr/>
          <a:lstStyle/>
          <a:p>
            <a:fld id="{A17E979E-C9A9-F94B-A46B-98CAF690A139}" type="datetimeFigureOut">
              <a:rPr lang="en-US" smtClean="0"/>
              <a:t>3/29/20</a:t>
            </a:fld>
            <a:endParaRPr lang="en-US"/>
          </a:p>
        </p:txBody>
      </p:sp>
      <p:sp>
        <p:nvSpPr>
          <p:cNvPr id="3" name="Footer Placeholder 2">
            <a:extLst>
              <a:ext uri="{FF2B5EF4-FFF2-40B4-BE49-F238E27FC236}">
                <a16:creationId xmlns:a16="http://schemas.microsoft.com/office/drawing/2014/main" id="{477941D8-0161-1F4D-82EF-8C91818C8C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6122D0-D8F6-D44F-95A3-16EBA8E24CB0}"/>
              </a:ext>
            </a:extLst>
          </p:cNvPr>
          <p:cNvSpPr>
            <a:spLocks noGrp="1"/>
          </p:cNvSpPr>
          <p:nvPr>
            <p:ph type="sldNum" sz="quarter" idx="12"/>
          </p:nvPr>
        </p:nvSpPr>
        <p:spPr/>
        <p:txBody>
          <a:bodyPr/>
          <a:lstStyle/>
          <a:p>
            <a:fld id="{5021BE49-B3F2-BA4A-AAE1-EB72FB27BBE0}" type="slidenum">
              <a:rPr lang="en-US" smtClean="0"/>
              <a:t>‹#›</a:t>
            </a:fld>
            <a:endParaRPr lang="en-US"/>
          </a:p>
        </p:txBody>
      </p:sp>
    </p:spTree>
    <p:extLst>
      <p:ext uri="{BB962C8B-B14F-4D97-AF65-F5344CB8AC3E}">
        <p14:creationId xmlns:p14="http://schemas.microsoft.com/office/powerpoint/2010/main" val="3280575640"/>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83531-D5E8-3A45-BCAB-246442436C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18DAEA-6A67-D04C-AAD5-34089ABF3C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F1AC9F-D129-1245-A2F7-9D10F96D93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F10503-505B-564B-AE51-D7D6881F2580}"/>
              </a:ext>
            </a:extLst>
          </p:cNvPr>
          <p:cNvSpPr>
            <a:spLocks noGrp="1"/>
          </p:cNvSpPr>
          <p:nvPr>
            <p:ph type="dt" sz="half" idx="10"/>
          </p:nvPr>
        </p:nvSpPr>
        <p:spPr/>
        <p:txBody>
          <a:bodyPr/>
          <a:lstStyle/>
          <a:p>
            <a:fld id="{A17E979E-C9A9-F94B-A46B-98CAF690A139}" type="datetimeFigureOut">
              <a:rPr lang="en-US" smtClean="0"/>
              <a:t>3/29/20</a:t>
            </a:fld>
            <a:endParaRPr lang="en-US"/>
          </a:p>
        </p:txBody>
      </p:sp>
      <p:sp>
        <p:nvSpPr>
          <p:cNvPr id="6" name="Footer Placeholder 5">
            <a:extLst>
              <a:ext uri="{FF2B5EF4-FFF2-40B4-BE49-F238E27FC236}">
                <a16:creationId xmlns:a16="http://schemas.microsoft.com/office/drawing/2014/main" id="{745C6D5A-4372-7B48-8CE2-8E74BBD4D7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F0CFCC-72D2-E747-92E1-47182B978197}"/>
              </a:ext>
            </a:extLst>
          </p:cNvPr>
          <p:cNvSpPr>
            <a:spLocks noGrp="1"/>
          </p:cNvSpPr>
          <p:nvPr>
            <p:ph type="sldNum" sz="quarter" idx="12"/>
          </p:nvPr>
        </p:nvSpPr>
        <p:spPr/>
        <p:txBody>
          <a:bodyPr/>
          <a:lstStyle/>
          <a:p>
            <a:fld id="{5021BE49-B3F2-BA4A-AAE1-EB72FB27BBE0}" type="slidenum">
              <a:rPr lang="en-US" smtClean="0"/>
              <a:t>‹#›</a:t>
            </a:fld>
            <a:endParaRPr lang="en-US"/>
          </a:p>
        </p:txBody>
      </p:sp>
    </p:spTree>
    <p:extLst>
      <p:ext uri="{BB962C8B-B14F-4D97-AF65-F5344CB8AC3E}">
        <p14:creationId xmlns:p14="http://schemas.microsoft.com/office/powerpoint/2010/main" val="558700548"/>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23005-1D9A-5146-B764-BD796D38CF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234C04-02A5-4D40-8C6D-D7356B4E1D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7960AB-A370-BB43-8F52-88DC449B0A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B30999-0CF0-D045-8A82-9A0DB045FF4C}"/>
              </a:ext>
            </a:extLst>
          </p:cNvPr>
          <p:cNvSpPr>
            <a:spLocks noGrp="1"/>
          </p:cNvSpPr>
          <p:nvPr>
            <p:ph type="dt" sz="half" idx="10"/>
          </p:nvPr>
        </p:nvSpPr>
        <p:spPr/>
        <p:txBody>
          <a:bodyPr/>
          <a:lstStyle/>
          <a:p>
            <a:fld id="{A17E979E-C9A9-F94B-A46B-98CAF690A139}" type="datetimeFigureOut">
              <a:rPr lang="en-US" smtClean="0"/>
              <a:t>3/29/20</a:t>
            </a:fld>
            <a:endParaRPr lang="en-US"/>
          </a:p>
        </p:txBody>
      </p:sp>
      <p:sp>
        <p:nvSpPr>
          <p:cNvPr id="6" name="Footer Placeholder 5">
            <a:extLst>
              <a:ext uri="{FF2B5EF4-FFF2-40B4-BE49-F238E27FC236}">
                <a16:creationId xmlns:a16="http://schemas.microsoft.com/office/drawing/2014/main" id="{D809EFFA-F577-904F-B329-9C92C93706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8DDD1F-2F83-8E46-9BA9-B3D21357E80D}"/>
              </a:ext>
            </a:extLst>
          </p:cNvPr>
          <p:cNvSpPr>
            <a:spLocks noGrp="1"/>
          </p:cNvSpPr>
          <p:nvPr>
            <p:ph type="sldNum" sz="quarter" idx="12"/>
          </p:nvPr>
        </p:nvSpPr>
        <p:spPr/>
        <p:txBody>
          <a:bodyPr/>
          <a:lstStyle/>
          <a:p>
            <a:fld id="{5021BE49-B3F2-BA4A-AAE1-EB72FB27BBE0}" type="slidenum">
              <a:rPr lang="en-US" smtClean="0"/>
              <a:t>‹#›</a:t>
            </a:fld>
            <a:endParaRPr lang="en-US"/>
          </a:p>
        </p:txBody>
      </p:sp>
    </p:spTree>
    <p:extLst>
      <p:ext uri="{BB962C8B-B14F-4D97-AF65-F5344CB8AC3E}">
        <p14:creationId xmlns:p14="http://schemas.microsoft.com/office/powerpoint/2010/main" val="1200322430"/>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7F7F4A-494B-9945-9681-15A36E1F0D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2BAAD4-F3F7-5C4F-8815-AE4B9755A6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A3B07-3976-2448-B76D-FAB408EC2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7E979E-C9A9-F94B-A46B-98CAF690A139}" type="datetimeFigureOut">
              <a:rPr lang="en-US" smtClean="0"/>
              <a:t>3/29/20</a:t>
            </a:fld>
            <a:endParaRPr lang="en-US"/>
          </a:p>
        </p:txBody>
      </p:sp>
      <p:sp>
        <p:nvSpPr>
          <p:cNvPr id="5" name="Footer Placeholder 4">
            <a:extLst>
              <a:ext uri="{FF2B5EF4-FFF2-40B4-BE49-F238E27FC236}">
                <a16:creationId xmlns:a16="http://schemas.microsoft.com/office/drawing/2014/main" id="{BD44AA0F-885E-FC44-857E-C1FCE0622F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E96A04-4A76-B24A-AE0D-8AE237EFDE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1BE49-B3F2-BA4A-AAE1-EB72FB27BBE0}" type="slidenum">
              <a:rPr lang="en-US" smtClean="0"/>
              <a:t>‹#›</a:t>
            </a:fld>
            <a:endParaRPr lang="en-US"/>
          </a:p>
        </p:txBody>
      </p:sp>
    </p:spTree>
    <p:extLst>
      <p:ext uri="{BB962C8B-B14F-4D97-AF65-F5344CB8AC3E}">
        <p14:creationId xmlns:p14="http://schemas.microsoft.com/office/powerpoint/2010/main" val="3835680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8Caw3VQHq48"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l2r2bnIKh84&amp;t=196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klO53XOcJJ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l2r2bnIKh8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IKBmAmEZtR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SyXafdQogEo"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900EA9-4393-BA48-81CE-4487C8D3D82F}"/>
              </a:ext>
            </a:extLst>
          </p:cNvPr>
          <p:cNvSpPr>
            <a:spLocks noGrp="1"/>
          </p:cNvSpPr>
          <p:nvPr>
            <p:ph type="ctrTitle"/>
          </p:nvPr>
        </p:nvSpPr>
        <p:spPr>
          <a:xfrm>
            <a:off x="6746628" y="1783959"/>
            <a:ext cx="4645250" cy="2889114"/>
          </a:xfrm>
        </p:spPr>
        <p:txBody>
          <a:bodyPr anchor="b">
            <a:normAutofit/>
          </a:bodyPr>
          <a:lstStyle/>
          <a:p>
            <a:pPr algn="l"/>
            <a:r>
              <a:rPr lang="en-US">
                <a:solidFill>
                  <a:schemeClr val="bg1"/>
                </a:solidFill>
                <a:latin typeface="Garamond" panose="020F0502020204030204" pitchFamily="34" charset="0"/>
              </a:rPr>
              <a:t>Evensong</a:t>
            </a:r>
          </a:p>
        </p:txBody>
      </p:sp>
      <p:sp>
        <p:nvSpPr>
          <p:cNvPr id="3" name="Subtitle 2">
            <a:extLst>
              <a:ext uri="{FF2B5EF4-FFF2-40B4-BE49-F238E27FC236}">
                <a16:creationId xmlns:a16="http://schemas.microsoft.com/office/drawing/2014/main" id="{4658B494-ACF1-E447-9C3F-7CF19C455DCB}"/>
              </a:ext>
            </a:extLst>
          </p:cNvPr>
          <p:cNvSpPr>
            <a:spLocks noGrp="1"/>
          </p:cNvSpPr>
          <p:nvPr>
            <p:ph type="subTitle" idx="1"/>
          </p:nvPr>
        </p:nvSpPr>
        <p:spPr>
          <a:xfrm>
            <a:off x="6746627" y="4750893"/>
            <a:ext cx="4645250" cy="1147863"/>
          </a:xfrm>
        </p:spPr>
        <p:txBody>
          <a:bodyPr anchor="t">
            <a:normAutofit/>
          </a:bodyPr>
          <a:lstStyle/>
          <a:p>
            <a:pPr algn="l"/>
            <a:r>
              <a:rPr lang="en-US" sz="2000">
                <a:solidFill>
                  <a:schemeClr val="bg1"/>
                </a:solidFill>
                <a:latin typeface="Garamond" panose="02020404030301010803" pitchFamily="18" charset="0"/>
              </a:rPr>
              <a:t>For the Fifth Sunday in Lent.</a:t>
            </a:r>
          </a:p>
          <a:p>
            <a:pPr algn="l"/>
            <a:endParaRPr lang="en-US" sz="2000">
              <a:solidFill>
                <a:schemeClr val="bg1"/>
              </a:solidFill>
              <a:latin typeface="Garamond" panose="02020404030301010803" pitchFamily="18" charset="0"/>
            </a:endParaRP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a:extLst>
              <a:ext uri="{FF2B5EF4-FFF2-40B4-BE49-F238E27FC236}">
                <a16:creationId xmlns:a16="http://schemas.microsoft.com/office/drawing/2014/main" id="{5D0777AA-D4D2-D948-94DF-0D38151ABC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274" y="489204"/>
            <a:ext cx="3282058" cy="4511421"/>
          </a:xfrm>
          <a:prstGeom prst="rect">
            <a:avLst/>
          </a:prstGeom>
        </p:spPr>
      </p:pic>
    </p:spTree>
    <p:extLst>
      <p:ext uri="{BB962C8B-B14F-4D97-AF65-F5344CB8AC3E}">
        <p14:creationId xmlns:p14="http://schemas.microsoft.com/office/powerpoint/2010/main" val="3381306138"/>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F6302-3156-D248-BCA4-44F49D115984}"/>
              </a:ext>
            </a:extLst>
          </p:cNvPr>
          <p:cNvSpPr>
            <a:spLocks noGrp="1"/>
          </p:cNvSpPr>
          <p:nvPr>
            <p:ph type="title"/>
          </p:nvPr>
        </p:nvSpPr>
        <p:spPr/>
        <p:txBody>
          <a:bodyPr/>
          <a:lstStyle/>
          <a:p>
            <a:r>
              <a:rPr lang="en-US" dirty="0">
                <a:latin typeface="Garamond" panose="02020404030301010803" pitchFamily="18" charset="0"/>
              </a:rPr>
              <a:t>The </a:t>
            </a:r>
            <a:r>
              <a:rPr lang="en-US" dirty="0" err="1">
                <a:latin typeface="Garamond" panose="02020404030301010803" pitchFamily="18" charset="0"/>
              </a:rPr>
              <a:t>Nunc</a:t>
            </a:r>
            <a:r>
              <a:rPr lang="en-US" dirty="0">
                <a:latin typeface="Garamond" panose="02020404030301010803" pitchFamily="18" charset="0"/>
              </a:rPr>
              <a:t> </a:t>
            </a:r>
            <a:r>
              <a:rPr lang="en-US" dirty="0" err="1">
                <a:latin typeface="Garamond" panose="02020404030301010803" pitchFamily="18" charset="0"/>
              </a:rPr>
              <a:t>Dimittis</a:t>
            </a:r>
            <a:endParaRPr lang="en-US" dirty="0">
              <a:latin typeface="Garamond" panose="02020404030301010803" pitchFamily="18" charset="0"/>
            </a:endParaRPr>
          </a:p>
        </p:txBody>
      </p:sp>
      <p:sp>
        <p:nvSpPr>
          <p:cNvPr id="3" name="Content Placeholder 2">
            <a:extLst>
              <a:ext uri="{FF2B5EF4-FFF2-40B4-BE49-F238E27FC236}">
                <a16:creationId xmlns:a16="http://schemas.microsoft.com/office/drawing/2014/main" id="{1BAD9832-D670-474E-A1CD-9D352AD247D5}"/>
              </a:ext>
            </a:extLst>
          </p:cNvPr>
          <p:cNvSpPr>
            <a:spLocks noGrp="1"/>
          </p:cNvSpPr>
          <p:nvPr>
            <p:ph idx="1"/>
          </p:nvPr>
        </p:nvSpPr>
        <p:spPr>
          <a:xfrm>
            <a:off x="838200" y="1825625"/>
            <a:ext cx="10515600" cy="4667250"/>
          </a:xfrm>
        </p:spPr>
        <p:txBody>
          <a:bodyPr>
            <a:normAutofit/>
          </a:bodyPr>
          <a:lstStyle/>
          <a:p>
            <a:pPr marL="0" indent="0" algn="just">
              <a:buNone/>
            </a:pPr>
            <a:r>
              <a:rPr lang="en-US" sz="4800" dirty="0">
                <a:solidFill>
                  <a:srgbClr val="C00000"/>
                </a:solidFill>
                <a:latin typeface="Garamond" panose="02020404030301010803" pitchFamily="18" charset="0"/>
              </a:rPr>
              <a:t>Lord</a:t>
            </a:r>
            <a:r>
              <a:rPr lang="en-US" sz="3200" dirty="0">
                <a:solidFill>
                  <a:prstClr val="black"/>
                </a:solidFill>
                <a:latin typeface="Garamond" panose="02020404030301010803" pitchFamily="18" charset="0"/>
              </a:rPr>
              <a:t>, now </a:t>
            </a:r>
            <a:r>
              <a:rPr lang="en-US" sz="3200" dirty="0" err="1">
                <a:solidFill>
                  <a:prstClr val="black"/>
                </a:solidFill>
                <a:latin typeface="Garamond" panose="02020404030301010803" pitchFamily="18" charset="0"/>
              </a:rPr>
              <a:t>lettest</a:t>
            </a:r>
            <a:r>
              <a:rPr lang="en-US" sz="3200" dirty="0">
                <a:solidFill>
                  <a:prstClr val="black"/>
                </a:solidFill>
                <a:latin typeface="Garamond" panose="02020404030301010803" pitchFamily="18" charset="0"/>
              </a:rPr>
              <a:t> thou thy servant depart in peace, *according to thy word;For mine eyes have seen thy salvation, *which thou hast prepared before the face of all people,To be a light to lighten the Gentiles, *and to be the glory of thy people Israel. Glory to the Father, and to the Son, and to the Holy Spirit: *as it was in the beginning, is now, and will be for ever. Amen.	</a:t>
            </a:r>
          </a:p>
          <a:p>
            <a:pPr marL="0" indent="0" algn="just">
              <a:buNone/>
            </a:pPr>
            <a:endParaRPr lang="en-US" sz="3200" dirty="0">
              <a:solidFill>
                <a:prstClr val="black"/>
              </a:solidFill>
              <a:latin typeface="Garamond" panose="02020404030301010803" pitchFamily="18" charset="0"/>
            </a:endParaRPr>
          </a:p>
          <a:p>
            <a:pPr marL="0" indent="0" algn="just">
              <a:buNone/>
            </a:pPr>
            <a:r>
              <a:rPr lang="en-US" sz="3200" dirty="0">
                <a:solidFill>
                  <a:prstClr val="black"/>
                </a:solidFill>
                <a:latin typeface="Garamond" panose="02020404030301010803" pitchFamily="18" charset="0"/>
                <a:hlinkClick r:id="rId2"/>
              </a:rPr>
              <a:t>Listen to a choral setting.</a:t>
            </a:r>
            <a:endParaRPr lang="en-US" sz="3200" dirty="0">
              <a:solidFill>
                <a:prstClr val="black"/>
              </a:solidFill>
              <a:latin typeface="Garamond" panose="02020404030301010803" pitchFamily="18" charset="0"/>
            </a:endParaRPr>
          </a:p>
          <a:p>
            <a:pPr marL="0" indent="0" algn="just">
              <a:buNone/>
            </a:pPr>
            <a:endParaRPr lang="en-US" sz="3200" dirty="0">
              <a:latin typeface="Garamond" panose="02020404030301010803" pitchFamily="18" charset="0"/>
            </a:endParaRPr>
          </a:p>
        </p:txBody>
      </p:sp>
    </p:spTree>
    <p:extLst>
      <p:ext uri="{BB962C8B-B14F-4D97-AF65-F5344CB8AC3E}">
        <p14:creationId xmlns:p14="http://schemas.microsoft.com/office/powerpoint/2010/main" val="715638946"/>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9EFBC-FD30-5F43-8679-C0694794CB10}"/>
              </a:ext>
            </a:extLst>
          </p:cNvPr>
          <p:cNvSpPr>
            <a:spLocks noGrp="1"/>
          </p:cNvSpPr>
          <p:nvPr>
            <p:ph type="title"/>
          </p:nvPr>
        </p:nvSpPr>
        <p:spPr/>
        <p:txBody>
          <a:bodyPr>
            <a:normAutofit/>
          </a:bodyPr>
          <a:lstStyle/>
          <a:p>
            <a:r>
              <a:rPr lang="en-US" sz="5400" dirty="0">
                <a:latin typeface="Garamond" panose="02020404030301010803" pitchFamily="18" charset="0"/>
              </a:rPr>
              <a:t>The Creed</a:t>
            </a:r>
          </a:p>
        </p:txBody>
      </p:sp>
      <p:sp>
        <p:nvSpPr>
          <p:cNvPr id="3" name="Content Placeholder 2">
            <a:extLst>
              <a:ext uri="{FF2B5EF4-FFF2-40B4-BE49-F238E27FC236}">
                <a16:creationId xmlns:a16="http://schemas.microsoft.com/office/drawing/2014/main" id="{3ABF0822-9BE8-6E48-9298-B5C82737F63B}"/>
              </a:ext>
            </a:extLst>
          </p:cNvPr>
          <p:cNvSpPr>
            <a:spLocks noGrp="1"/>
          </p:cNvSpPr>
          <p:nvPr>
            <p:ph idx="1"/>
          </p:nvPr>
        </p:nvSpPr>
        <p:spPr>
          <a:xfrm>
            <a:off x="838200" y="1813174"/>
            <a:ext cx="10515600" cy="4351338"/>
          </a:xfrm>
        </p:spPr>
        <p:txBody>
          <a:bodyPr>
            <a:normAutofit/>
          </a:bodyPr>
          <a:lstStyle/>
          <a:p>
            <a:pPr marL="0" indent="0" algn="just">
              <a:buNone/>
            </a:pPr>
            <a:r>
              <a:rPr lang="en-US" sz="4000" dirty="0">
                <a:solidFill>
                  <a:srgbClr val="C00000"/>
                </a:solidFill>
                <a:latin typeface="Garamond" panose="02020404030301010803" pitchFamily="18" charset="0"/>
              </a:rPr>
              <a:t>I believe in God,</a:t>
            </a:r>
            <a:r>
              <a:rPr lang="en-US" sz="2400" dirty="0">
                <a:solidFill>
                  <a:prstClr val="black"/>
                </a:solidFill>
                <a:latin typeface="Garamond" panose="02020404030301010803" pitchFamily="18" charset="0"/>
              </a:rPr>
              <a:t> the Father almighty, maker of heaven and earth;And in Jesus Christ his only Son our Lord; who was conceived by the Holy Ghost, born of the Virgin Mary, suffered under </a:t>
            </a:r>
            <a:r>
              <a:rPr lang="en-US" sz="2400" dirty="0" err="1">
                <a:solidFill>
                  <a:prstClr val="black"/>
                </a:solidFill>
                <a:latin typeface="Garamond" panose="02020404030301010803" pitchFamily="18" charset="0"/>
              </a:rPr>
              <a:t>Pontius</a:t>
            </a:r>
            <a:r>
              <a:rPr lang="en-US" sz="2400" dirty="0">
                <a:solidFill>
                  <a:prstClr val="black"/>
                </a:solidFill>
                <a:latin typeface="Garamond" panose="02020404030301010803" pitchFamily="18" charset="0"/>
              </a:rPr>
              <a:t> Pilate, was crucified, dead, and buried. He descended into hell.The third day he rose again from the dead. He ascended into heaven, and </a:t>
            </a:r>
            <a:r>
              <a:rPr lang="en-US" sz="2400" dirty="0" err="1">
                <a:solidFill>
                  <a:prstClr val="black"/>
                </a:solidFill>
                <a:latin typeface="Garamond" panose="02020404030301010803" pitchFamily="18" charset="0"/>
              </a:rPr>
              <a:t>sitteth</a:t>
            </a:r>
            <a:r>
              <a:rPr lang="en-US" sz="2400" dirty="0">
                <a:solidFill>
                  <a:prstClr val="black"/>
                </a:solidFill>
                <a:latin typeface="Garamond" panose="02020404030301010803" pitchFamily="18" charset="0"/>
              </a:rPr>
              <a:t> on the right hand of God the Father almighty. From thence he shall come to judge the quick and the dead.I believe in the Holy Ghost, the holy catholic Church, the communion of saints, the forgiveness of sins, the resurrection of the body, and the life everlasting. Amen.</a:t>
            </a:r>
            <a:endParaRPr lang="en-US" sz="2400" dirty="0">
              <a:latin typeface="Garamond" panose="02020404030301010803" pitchFamily="18" charset="0"/>
            </a:endParaRPr>
          </a:p>
        </p:txBody>
      </p:sp>
    </p:spTree>
    <p:extLst>
      <p:ext uri="{BB962C8B-B14F-4D97-AF65-F5344CB8AC3E}">
        <p14:creationId xmlns:p14="http://schemas.microsoft.com/office/powerpoint/2010/main" val="2316433128"/>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F4848-7E29-4743-8F8E-BBE5292D49D9}"/>
              </a:ext>
            </a:extLst>
          </p:cNvPr>
          <p:cNvSpPr>
            <a:spLocks noGrp="1"/>
          </p:cNvSpPr>
          <p:nvPr>
            <p:ph type="title"/>
          </p:nvPr>
        </p:nvSpPr>
        <p:spPr/>
        <p:txBody>
          <a:bodyPr/>
          <a:lstStyle/>
          <a:p>
            <a:r>
              <a:rPr lang="en-US" dirty="0">
                <a:latin typeface="Garamond" panose="02020404030301010803" pitchFamily="18" charset="0"/>
              </a:rPr>
              <a:t>The prayers after the creed.</a:t>
            </a:r>
          </a:p>
        </p:txBody>
      </p:sp>
      <p:sp>
        <p:nvSpPr>
          <p:cNvPr id="3" name="Content Placeholder 2">
            <a:extLst>
              <a:ext uri="{FF2B5EF4-FFF2-40B4-BE49-F238E27FC236}">
                <a16:creationId xmlns:a16="http://schemas.microsoft.com/office/drawing/2014/main" id="{07B46D23-8947-6C46-A0B9-4CEBA912BAE3}"/>
              </a:ext>
            </a:extLst>
          </p:cNvPr>
          <p:cNvSpPr>
            <a:spLocks noGrp="1"/>
          </p:cNvSpPr>
          <p:nvPr>
            <p:ph idx="1"/>
          </p:nvPr>
        </p:nvSpPr>
        <p:spPr/>
        <p:txBody>
          <a:bodyPr>
            <a:normAutofit/>
          </a:bodyPr>
          <a:lstStyle/>
          <a:p>
            <a:pPr marL="0" indent="0">
              <a:buNone/>
            </a:pPr>
            <a:endParaRPr lang="en-US" sz="3600" dirty="0">
              <a:latin typeface="Garamond" panose="02020404030301010803" pitchFamily="18" charset="0"/>
            </a:endParaRPr>
          </a:p>
          <a:p>
            <a:pPr marL="0" indent="0">
              <a:buNone/>
            </a:pPr>
            <a:r>
              <a:rPr lang="en-US" sz="3600" dirty="0">
                <a:latin typeface="Garamond" panose="02020404030301010803" pitchFamily="18" charset="0"/>
              </a:rPr>
              <a:t>Listen to the Prayers, setting by William Smith.</a:t>
            </a:r>
          </a:p>
          <a:p>
            <a:pPr marL="0" indent="0">
              <a:buNone/>
            </a:pPr>
            <a:r>
              <a:rPr lang="en-US" sz="3600" i="1" dirty="0">
                <a:latin typeface="Garamond" panose="02020404030301010803" pitchFamily="18" charset="0"/>
              </a:rPr>
              <a:t>Commence Listening at 1 minute, 15 seconds.</a:t>
            </a:r>
          </a:p>
          <a:p>
            <a:pPr marL="0" indent="0">
              <a:buNone/>
            </a:pPr>
            <a:r>
              <a:rPr lang="en-US" sz="3600" dirty="0">
                <a:latin typeface="Garamond" panose="02020404030301010803" pitchFamily="18" charset="0"/>
                <a:hlinkClick r:id="rId2"/>
              </a:rPr>
              <a:t>Listen Here.</a:t>
            </a:r>
            <a:endParaRPr lang="en-US" sz="3600" dirty="0">
              <a:latin typeface="Garamond" panose="02020404030301010803" pitchFamily="18" charset="0"/>
            </a:endParaRPr>
          </a:p>
          <a:p>
            <a:pPr marL="0" indent="0">
              <a:buNone/>
            </a:pPr>
            <a:r>
              <a:rPr lang="en-US" sz="3600" i="1" dirty="0">
                <a:latin typeface="Garamond" panose="02020404030301010803" pitchFamily="18" charset="0"/>
              </a:rPr>
              <a:t>The first collect chanted in this recording is for Christmas. To listen to the other two collects (printed on the following slides) skip to </a:t>
            </a:r>
          </a:p>
          <a:p>
            <a:pPr marL="0" indent="0">
              <a:buNone/>
            </a:pPr>
            <a:r>
              <a:rPr lang="en-US" sz="3600" i="1" dirty="0">
                <a:latin typeface="Garamond" panose="02020404030301010803" pitchFamily="18" charset="0"/>
              </a:rPr>
              <a:t>4 minutes, 2 seconds.</a:t>
            </a:r>
          </a:p>
        </p:txBody>
      </p:sp>
    </p:spTree>
    <p:extLst>
      <p:ext uri="{BB962C8B-B14F-4D97-AF65-F5344CB8AC3E}">
        <p14:creationId xmlns:p14="http://schemas.microsoft.com/office/powerpoint/2010/main" val="3696366943"/>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A50BE-1B04-9F42-A731-83EA7EFA2781}"/>
              </a:ext>
            </a:extLst>
          </p:cNvPr>
          <p:cNvSpPr>
            <a:spLocks noGrp="1"/>
          </p:cNvSpPr>
          <p:nvPr>
            <p:ph type="title"/>
          </p:nvPr>
        </p:nvSpPr>
        <p:spPr/>
        <p:txBody>
          <a:bodyPr/>
          <a:lstStyle/>
          <a:p>
            <a:r>
              <a:rPr lang="en-US" dirty="0">
                <a:latin typeface="Garamond" panose="02020404030301010803" pitchFamily="18" charset="0"/>
              </a:rPr>
              <a:t>Collect for the Fifth Sunday in Lent.</a:t>
            </a:r>
          </a:p>
        </p:txBody>
      </p:sp>
      <p:sp>
        <p:nvSpPr>
          <p:cNvPr id="3" name="Content Placeholder 2">
            <a:extLst>
              <a:ext uri="{FF2B5EF4-FFF2-40B4-BE49-F238E27FC236}">
                <a16:creationId xmlns:a16="http://schemas.microsoft.com/office/drawing/2014/main" id="{D35B7998-3C77-A240-8D0F-D7229685A419}"/>
              </a:ext>
            </a:extLst>
          </p:cNvPr>
          <p:cNvSpPr>
            <a:spLocks noGrp="1"/>
          </p:cNvSpPr>
          <p:nvPr>
            <p:ph sz="half" idx="1"/>
          </p:nvPr>
        </p:nvSpPr>
        <p:spPr>
          <a:xfrm>
            <a:off x="3229285" y="1898650"/>
            <a:ext cx="6681695" cy="2260600"/>
          </a:xfrm>
        </p:spPr>
        <p:txBody>
          <a:bodyPr>
            <a:normAutofit fontScale="92500" lnSpcReduction="20000"/>
          </a:bodyPr>
          <a:lstStyle/>
          <a:p>
            <a:pPr marL="0" indent="0" algn="just">
              <a:buNone/>
            </a:pPr>
            <a:r>
              <a:rPr lang="en-US" sz="5800" dirty="0">
                <a:solidFill>
                  <a:srgbClr val="C00000"/>
                </a:solidFill>
                <a:latin typeface="Garamond" panose="02020404030301010803" pitchFamily="18" charset="0"/>
              </a:rPr>
              <a:t>Almighty God</a:t>
            </a:r>
            <a:r>
              <a:rPr lang="en-US" sz="3200" dirty="0">
                <a:solidFill>
                  <a:prstClr val="black"/>
                </a:solidFill>
                <a:latin typeface="Garamond" panose="02020404030301010803" pitchFamily="18" charset="0"/>
              </a:rPr>
              <a:t>, </a:t>
            </a:r>
            <a:r>
              <a:rPr lang="en-US" sz="3000" dirty="0">
                <a:solidFill>
                  <a:prstClr val="black"/>
                </a:solidFill>
                <a:latin typeface="Garamond" panose="02020404030301010803" pitchFamily="18" charset="0"/>
              </a:rPr>
              <a:t>who alone canst order the unruly wills and affections of sinful men: Grant unto thy people that they may love the thing which thou </a:t>
            </a:r>
            <a:r>
              <a:rPr lang="en-US" sz="3000" dirty="0" err="1">
                <a:solidFill>
                  <a:prstClr val="black"/>
                </a:solidFill>
                <a:latin typeface="Garamond" panose="02020404030301010803" pitchFamily="18" charset="0"/>
              </a:rPr>
              <a:t>commandest</a:t>
            </a:r>
            <a:r>
              <a:rPr lang="en-US" sz="3000" dirty="0">
                <a:solidFill>
                  <a:prstClr val="black"/>
                </a:solidFill>
                <a:latin typeface="Garamond" panose="02020404030301010803" pitchFamily="18" charset="0"/>
              </a:rPr>
              <a:t>, and desire that which thou dost promise; that so, among the sundry and manifold changes of the world, </a:t>
            </a:r>
            <a:endParaRPr lang="en-US" sz="3000" dirty="0">
              <a:latin typeface="Garamond" panose="02020404030301010803" pitchFamily="18" charset="0"/>
            </a:endParaRPr>
          </a:p>
        </p:txBody>
      </p:sp>
      <p:sp>
        <p:nvSpPr>
          <p:cNvPr id="6" name="Content Placeholder 5">
            <a:extLst>
              <a:ext uri="{FF2B5EF4-FFF2-40B4-BE49-F238E27FC236}">
                <a16:creationId xmlns:a16="http://schemas.microsoft.com/office/drawing/2014/main" id="{D89280CC-5B55-7241-A8A3-01E0E93B1F1A}"/>
              </a:ext>
            </a:extLst>
          </p:cNvPr>
          <p:cNvSpPr>
            <a:spLocks noGrp="1"/>
          </p:cNvSpPr>
          <p:nvPr>
            <p:ph sz="half" idx="2"/>
          </p:nvPr>
        </p:nvSpPr>
        <p:spPr>
          <a:xfrm>
            <a:off x="994085" y="4159250"/>
            <a:ext cx="8916895" cy="1505946"/>
          </a:xfrm>
        </p:spPr>
        <p:txBody>
          <a:bodyPr>
            <a:noAutofit/>
          </a:bodyPr>
          <a:lstStyle/>
          <a:p>
            <a:pPr marL="0" indent="0" algn="just">
              <a:buNone/>
            </a:pPr>
            <a:r>
              <a:rPr lang="en-US" sz="2600" dirty="0">
                <a:solidFill>
                  <a:prstClr val="black"/>
                </a:solidFill>
                <a:latin typeface="Garamond" panose="02020404030301010803" pitchFamily="18" charset="0"/>
              </a:rPr>
              <a:t>our hearts may surely there be fixed where true joys are to be found; through Jesus Christ our Lord, who liveth and </a:t>
            </a:r>
            <a:r>
              <a:rPr lang="en-US" sz="2600" dirty="0" err="1">
                <a:solidFill>
                  <a:prstClr val="black"/>
                </a:solidFill>
                <a:latin typeface="Garamond" panose="02020404030301010803" pitchFamily="18" charset="0"/>
              </a:rPr>
              <a:t>reigneth</a:t>
            </a:r>
            <a:r>
              <a:rPr lang="en-US" sz="2600" dirty="0">
                <a:solidFill>
                  <a:prstClr val="black"/>
                </a:solidFill>
                <a:latin typeface="Garamond" panose="02020404030301010803" pitchFamily="18" charset="0"/>
              </a:rPr>
              <a:t> with thee and the Holy Spirit, one God, now and for ever. </a:t>
            </a:r>
            <a:r>
              <a:rPr lang="en-US" sz="2600" i="1" dirty="0">
                <a:solidFill>
                  <a:prstClr val="black"/>
                </a:solidFill>
                <a:latin typeface="Garamond" panose="02020404030301010803" pitchFamily="18" charset="0"/>
              </a:rPr>
              <a:t>Amen.</a:t>
            </a:r>
            <a:endParaRPr lang="en-US" sz="2600" dirty="0"/>
          </a:p>
        </p:txBody>
      </p:sp>
      <p:pic>
        <p:nvPicPr>
          <p:cNvPr id="4" name="Picture 4">
            <a:extLst>
              <a:ext uri="{FF2B5EF4-FFF2-40B4-BE49-F238E27FC236}">
                <a16:creationId xmlns:a16="http://schemas.microsoft.com/office/drawing/2014/main" id="{30D9F188-E97C-1E4C-862F-90E65710C3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086" y="1898650"/>
            <a:ext cx="2235200" cy="2260600"/>
          </a:xfrm>
          <a:prstGeom prst="rect">
            <a:avLst/>
          </a:prstGeom>
        </p:spPr>
      </p:pic>
    </p:spTree>
    <p:extLst>
      <p:ext uri="{BB962C8B-B14F-4D97-AF65-F5344CB8AC3E}">
        <p14:creationId xmlns:p14="http://schemas.microsoft.com/office/powerpoint/2010/main" val="267120117"/>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FD854-9C90-484B-9E8C-C5F8EF19C017}"/>
              </a:ext>
            </a:extLst>
          </p:cNvPr>
          <p:cNvSpPr>
            <a:spLocks noGrp="1"/>
          </p:cNvSpPr>
          <p:nvPr>
            <p:ph type="title"/>
          </p:nvPr>
        </p:nvSpPr>
        <p:spPr>
          <a:xfrm>
            <a:off x="256488" y="439831"/>
            <a:ext cx="10515600" cy="1325563"/>
          </a:xfrm>
        </p:spPr>
        <p:txBody>
          <a:bodyPr/>
          <a:lstStyle/>
          <a:p>
            <a:r>
              <a:rPr lang="en-US" dirty="0">
                <a:latin typeface="Garamond" panose="02020404030301010803" pitchFamily="18" charset="0"/>
              </a:rPr>
              <a:t>A collect for peace.</a:t>
            </a:r>
          </a:p>
        </p:txBody>
      </p:sp>
      <p:sp>
        <p:nvSpPr>
          <p:cNvPr id="3" name="Content Placeholder 2">
            <a:extLst>
              <a:ext uri="{FF2B5EF4-FFF2-40B4-BE49-F238E27FC236}">
                <a16:creationId xmlns:a16="http://schemas.microsoft.com/office/drawing/2014/main" id="{F5A8BB94-F9C3-634E-93AC-35B4C314E230}"/>
              </a:ext>
            </a:extLst>
          </p:cNvPr>
          <p:cNvSpPr>
            <a:spLocks noGrp="1"/>
          </p:cNvSpPr>
          <p:nvPr>
            <p:ph idx="1"/>
          </p:nvPr>
        </p:nvSpPr>
        <p:spPr>
          <a:xfrm>
            <a:off x="2977657" y="1963518"/>
            <a:ext cx="8676839" cy="2531285"/>
          </a:xfrm>
        </p:spPr>
        <p:txBody>
          <a:bodyPr>
            <a:normAutofit/>
          </a:bodyPr>
          <a:lstStyle/>
          <a:p>
            <a:pPr marL="0" indent="0" algn="just">
              <a:buNone/>
            </a:pPr>
            <a:r>
              <a:rPr lang="en-US" dirty="0" err="1">
                <a:solidFill>
                  <a:srgbClr val="C00000"/>
                </a:solidFill>
                <a:latin typeface="Garamond" panose="02020404030301010803" pitchFamily="18" charset="0"/>
              </a:rPr>
              <a:t>ost</a:t>
            </a:r>
            <a:r>
              <a:rPr lang="en-US" dirty="0">
                <a:solidFill>
                  <a:srgbClr val="C00000"/>
                </a:solidFill>
                <a:latin typeface="Garamond" panose="02020404030301010803" pitchFamily="18" charset="0"/>
              </a:rPr>
              <a:t> holy God</a:t>
            </a:r>
            <a:r>
              <a:rPr lang="en-US" dirty="0">
                <a:solidFill>
                  <a:prstClr val="black"/>
                </a:solidFill>
                <a:latin typeface="Garamond" panose="02020404030301010803" pitchFamily="18" charset="0"/>
              </a:rPr>
              <a:t>, the source of all good desires, all right judgments, and all just works: Give to us, your servants, that peace which the world cannot give, so that our minds may be fixed on the doing of your will, and that we, being delivered from the fear of all enemies, may live in peace and quietness; through the mercies of Christ Jesus our Savior. </a:t>
            </a:r>
            <a:r>
              <a:rPr lang="en-US" i="1" dirty="0">
                <a:solidFill>
                  <a:prstClr val="black"/>
                </a:solidFill>
                <a:latin typeface="Garamond" panose="02020404030301010803" pitchFamily="18" charset="0"/>
              </a:rPr>
              <a:t>Amen</a:t>
            </a:r>
            <a:r>
              <a:rPr lang="en-US" i="0" dirty="0">
                <a:solidFill>
                  <a:prstClr val="black"/>
                </a:solidFill>
                <a:latin typeface="Garamond" panose="02020404030301010803" pitchFamily="18" charset="0"/>
              </a:rPr>
              <a:t>.</a:t>
            </a:r>
            <a:endParaRPr lang="en-US" dirty="0">
              <a:latin typeface="Garamond" panose="02020404030301010803" pitchFamily="18" charset="0"/>
            </a:endParaRPr>
          </a:p>
        </p:txBody>
      </p:sp>
      <p:pic>
        <p:nvPicPr>
          <p:cNvPr id="9" name="Picture 9">
            <a:extLst>
              <a:ext uri="{FF2B5EF4-FFF2-40B4-BE49-F238E27FC236}">
                <a16:creationId xmlns:a16="http://schemas.microsoft.com/office/drawing/2014/main" id="{F44EFCA4-B344-FF4F-816E-E6C4B7E931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88" y="1963518"/>
            <a:ext cx="2721169" cy="2531285"/>
          </a:xfrm>
          <a:prstGeom prst="rect">
            <a:avLst/>
          </a:prstGeom>
        </p:spPr>
      </p:pic>
    </p:spTree>
    <p:extLst>
      <p:ext uri="{BB962C8B-B14F-4D97-AF65-F5344CB8AC3E}">
        <p14:creationId xmlns:p14="http://schemas.microsoft.com/office/powerpoint/2010/main" val="2897749135"/>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C2B3-CAD4-AC4D-9E96-133169E4206C}"/>
              </a:ext>
            </a:extLst>
          </p:cNvPr>
          <p:cNvSpPr>
            <a:spLocks noGrp="1"/>
          </p:cNvSpPr>
          <p:nvPr>
            <p:ph type="title"/>
          </p:nvPr>
        </p:nvSpPr>
        <p:spPr/>
        <p:txBody>
          <a:bodyPr/>
          <a:lstStyle/>
          <a:p>
            <a:r>
              <a:rPr lang="en-US" dirty="0">
                <a:latin typeface="Garamond" panose="02020404030301010803" pitchFamily="18" charset="0"/>
              </a:rPr>
              <a:t>A collect for aid against perils.</a:t>
            </a:r>
          </a:p>
        </p:txBody>
      </p:sp>
      <p:sp>
        <p:nvSpPr>
          <p:cNvPr id="3" name="Content Placeholder 2">
            <a:extLst>
              <a:ext uri="{FF2B5EF4-FFF2-40B4-BE49-F238E27FC236}">
                <a16:creationId xmlns:a16="http://schemas.microsoft.com/office/drawing/2014/main" id="{1E629372-AFF3-9E4A-B05D-A1F6E42BE4CF}"/>
              </a:ext>
            </a:extLst>
          </p:cNvPr>
          <p:cNvSpPr>
            <a:spLocks noGrp="1"/>
          </p:cNvSpPr>
          <p:nvPr>
            <p:ph idx="1"/>
          </p:nvPr>
        </p:nvSpPr>
        <p:spPr>
          <a:xfrm>
            <a:off x="2606239" y="2186095"/>
            <a:ext cx="6179628" cy="2465294"/>
          </a:xfrm>
        </p:spPr>
        <p:txBody>
          <a:bodyPr>
            <a:normAutofit/>
          </a:bodyPr>
          <a:lstStyle/>
          <a:p>
            <a:pPr marL="0" indent="0" algn="just">
              <a:buNone/>
            </a:pPr>
            <a:r>
              <a:rPr lang="en-US" sz="4000" dirty="0">
                <a:solidFill>
                  <a:srgbClr val="C00000"/>
                </a:solidFill>
                <a:latin typeface="Garamond" panose="02020404030301010803" pitchFamily="18" charset="0"/>
              </a:rPr>
              <a:t>e our light</a:t>
            </a:r>
            <a:r>
              <a:rPr lang="en-US" sz="3200" dirty="0">
                <a:solidFill>
                  <a:prstClr val="black"/>
                </a:solidFill>
                <a:latin typeface="Garamond" panose="02020404030301010803" pitchFamily="18" charset="0"/>
              </a:rPr>
              <a:t> in the darkness, O Lord, and in your great mercy defend us from all perils and dangers of this night; for the love of your only Son, our Savior Jesus Christ. </a:t>
            </a:r>
            <a:r>
              <a:rPr lang="en-US" sz="3200" i="1" dirty="0">
                <a:solidFill>
                  <a:prstClr val="black"/>
                </a:solidFill>
                <a:latin typeface="Garamond" panose="02020404030301010803" pitchFamily="18" charset="0"/>
              </a:rPr>
              <a:t>Amen</a:t>
            </a:r>
            <a:endParaRPr lang="en-US" sz="3200" dirty="0">
              <a:latin typeface="Garamond" panose="02020404030301010803" pitchFamily="18" charset="0"/>
            </a:endParaRPr>
          </a:p>
        </p:txBody>
      </p:sp>
      <p:pic>
        <p:nvPicPr>
          <p:cNvPr id="4" name="Picture 4">
            <a:extLst>
              <a:ext uri="{FF2B5EF4-FFF2-40B4-BE49-F238E27FC236}">
                <a16:creationId xmlns:a16="http://schemas.microsoft.com/office/drawing/2014/main" id="{8018766C-65AE-F044-A7FD-7BB56BC03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269532"/>
            <a:ext cx="1768039" cy="2298420"/>
          </a:xfrm>
          <a:prstGeom prst="rect">
            <a:avLst/>
          </a:prstGeom>
        </p:spPr>
      </p:pic>
    </p:spTree>
    <p:extLst>
      <p:ext uri="{BB962C8B-B14F-4D97-AF65-F5344CB8AC3E}">
        <p14:creationId xmlns:p14="http://schemas.microsoft.com/office/powerpoint/2010/main" val="3354865372"/>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7BB828-0192-F34E-B5D8-5047FC919F4B}"/>
              </a:ext>
            </a:extLst>
          </p:cNvPr>
          <p:cNvSpPr>
            <a:spLocks noGrp="1"/>
          </p:cNvSpPr>
          <p:nvPr>
            <p:ph idx="1"/>
          </p:nvPr>
        </p:nvSpPr>
        <p:spPr>
          <a:xfrm>
            <a:off x="4965431" y="2438400"/>
            <a:ext cx="6586489" cy="3785419"/>
          </a:xfrm>
        </p:spPr>
        <p:txBody>
          <a:bodyPr>
            <a:normAutofit/>
          </a:bodyPr>
          <a:lstStyle/>
          <a:p>
            <a:pPr marL="0" indent="0" algn="just">
              <a:buNone/>
            </a:pPr>
            <a:r>
              <a:rPr lang="en-US" sz="4000" dirty="0">
                <a:solidFill>
                  <a:srgbClr val="C00000"/>
                </a:solidFill>
                <a:latin typeface="Garamond" panose="02020404030301010803" pitchFamily="18" charset="0"/>
              </a:rPr>
              <a:t>KEEP WATCH</a:t>
            </a:r>
            <a:r>
              <a:rPr lang="en-US" sz="3200" dirty="0">
                <a:latin typeface="Garamond" panose="02020404030301010803" pitchFamily="18" charset="0"/>
              </a:rPr>
              <a:t>, dear Lord, with those who work, or watch, or weep this night, and give thine angels charge over those who sleep. Tend the sick, Lord Christ; give rest to the weary, bless the dying, soothe the suffering, pity the afflicted, shield the joyous; and all for thy love’s sake. </a:t>
            </a:r>
            <a:r>
              <a:rPr lang="en-US" sz="3200" i="1" dirty="0">
                <a:latin typeface="Garamond" panose="02020404030301010803" pitchFamily="18" charset="0"/>
              </a:rPr>
              <a:t>Amen</a:t>
            </a:r>
            <a:r>
              <a:rPr lang="en-US" sz="3200" i="0" dirty="0">
                <a:latin typeface="Garamond" panose="02020404030301010803" pitchFamily="18" charset="0"/>
              </a:rPr>
              <a:t>.</a:t>
            </a:r>
            <a:endParaRPr lang="en-US" sz="3200" dirty="0">
              <a:latin typeface="Garamond" panose="02020404030301010803" pitchFamily="18" charset="0"/>
            </a:endParaRPr>
          </a:p>
        </p:txBody>
      </p:sp>
      <p:pic>
        <p:nvPicPr>
          <p:cNvPr id="6" name="Picture 6">
            <a:extLst>
              <a:ext uri="{FF2B5EF4-FFF2-40B4-BE49-F238E27FC236}">
                <a16:creationId xmlns:a16="http://schemas.microsoft.com/office/drawing/2014/main" id="{F55F89D9-D5E9-C144-9D42-5C2AB601BA11}"/>
              </a:ext>
            </a:extLst>
          </p:cNvPr>
          <p:cNvPicPr>
            <a:picLocks noChangeAspect="1"/>
          </p:cNvPicPr>
          <p:nvPr/>
        </p:nvPicPr>
        <p:blipFill rotWithShape="1">
          <a:blip r:embed="rId2">
            <a:extLst>
              <a:ext uri="{28A0092B-C50C-407E-A947-70E740481C1C}">
                <a14:useLocalDpi xmlns:a14="http://schemas.microsoft.com/office/drawing/2010/main" val="0"/>
              </a:ext>
            </a:extLst>
          </a:blip>
          <a:srcRect l="10504" r="7565"/>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5892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32870"/>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11DBB-225D-1746-846D-C7D9EA12EBFC}"/>
              </a:ext>
            </a:extLst>
          </p:cNvPr>
          <p:cNvSpPr>
            <a:spLocks noGrp="1"/>
          </p:cNvSpPr>
          <p:nvPr>
            <p:ph type="title"/>
          </p:nvPr>
        </p:nvSpPr>
        <p:spPr/>
        <p:txBody>
          <a:bodyPr/>
          <a:lstStyle/>
          <a:p>
            <a:r>
              <a:rPr lang="en-US" dirty="0">
                <a:latin typeface="Garamond" panose="02020404030301010803" pitchFamily="18" charset="0"/>
              </a:rPr>
              <a:t>A Prayer of St. </a:t>
            </a:r>
            <a:r>
              <a:rPr lang="en-US" dirty="0" err="1">
                <a:latin typeface="Garamond" panose="02020404030301010803" pitchFamily="18" charset="0"/>
              </a:rPr>
              <a:t>Chrysostom</a:t>
            </a:r>
            <a:r>
              <a:rPr lang="en-US" dirty="0">
                <a:latin typeface="Garamond" panose="02020404030301010803" pitchFamily="18" charset="0"/>
              </a:rPr>
              <a:t>.</a:t>
            </a:r>
          </a:p>
        </p:txBody>
      </p:sp>
      <p:sp>
        <p:nvSpPr>
          <p:cNvPr id="3" name="Content Placeholder 2">
            <a:extLst>
              <a:ext uri="{FF2B5EF4-FFF2-40B4-BE49-F238E27FC236}">
                <a16:creationId xmlns:a16="http://schemas.microsoft.com/office/drawing/2014/main" id="{C443C33E-F008-D44E-A104-83E60DE36E28}"/>
              </a:ext>
            </a:extLst>
          </p:cNvPr>
          <p:cNvSpPr>
            <a:spLocks noGrp="1"/>
          </p:cNvSpPr>
          <p:nvPr>
            <p:ph idx="1"/>
          </p:nvPr>
        </p:nvSpPr>
        <p:spPr/>
        <p:txBody>
          <a:bodyPr>
            <a:normAutofit/>
          </a:bodyPr>
          <a:lstStyle/>
          <a:p>
            <a:pPr marL="0" indent="0" algn="just">
              <a:buNone/>
            </a:pPr>
            <a:r>
              <a:rPr lang="en-US" sz="4400" dirty="0">
                <a:solidFill>
                  <a:srgbClr val="C00000"/>
                </a:solidFill>
                <a:latin typeface="Garamond" panose="02020404030301010803" pitchFamily="18" charset="0"/>
              </a:rPr>
              <a:t>Almighty God</a:t>
            </a:r>
            <a:r>
              <a:rPr lang="en-US" sz="3200" dirty="0">
                <a:solidFill>
                  <a:prstClr val="black"/>
                </a:solidFill>
                <a:latin typeface="Garamond" panose="02020404030301010803" pitchFamily="18" charset="0"/>
              </a:rPr>
              <a:t>, who hast given us grace at this time with one accord to make our common supplication unto thee, and hast promised through thy well-beloved Son that when two or three are gathered together in his Name thou wilt be in the midst of them: Fulfill now, O Lord, the desires and petitions of thy servants as may be best for us; granting us in this world knowledge of thy truth, and in the world to come life everlasting. </a:t>
            </a:r>
            <a:r>
              <a:rPr lang="en-US" sz="3200" i="1" dirty="0">
                <a:solidFill>
                  <a:prstClr val="black"/>
                </a:solidFill>
                <a:latin typeface="Garamond" panose="02020404030301010803" pitchFamily="18" charset="0"/>
              </a:rPr>
              <a:t>Amen</a:t>
            </a:r>
            <a:r>
              <a:rPr lang="en-US" sz="3200" i="0" dirty="0">
                <a:solidFill>
                  <a:prstClr val="black"/>
                </a:solidFill>
                <a:latin typeface="Garamond" panose="02020404030301010803" pitchFamily="18" charset="0"/>
              </a:rPr>
              <a:t>.</a:t>
            </a:r>
            <a:endParaRPr lang="en-US" sz="3200" dirty="0">
              <a:latin typeface="Garamond" panose="02020404030301010803" pitchFamily="18" charset="0"/>
            </a:endParaRPr>
          </a:p>
        </p:txBody>
      </p:sp>
    </p:spTree>
    <p:extLst>
      <p:ext uri="{BB962C8B-B14F-4D97-AF65-F5344CB8AC3E}">
        <p14:creationId xmlns:p14="http://schemas.microsoft.com/office/powerpoint/2010/main" val="2980093720"/>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51AC10-897E-224B-894F-7EE2360A8A75}"/>
              </a:ext>
            </a:extLst>
          </p:cNvPr>
          <p:cNvSpPr>
            <a:spLocks noGrp="1"/>
          </p:cNvSpPr>
          <p:nvPr>
            <p:ph idx="1"/>
          </p:nvPr>
        </p:nvSpPr>
        <p:spPr>
          <a:xfrm>
            <a:off x="762000" y="2279018"/>
            <a:ext cx="5314543" cy="3375920"/>
          </a:xfrm>
        </p:spPr>
        <p:txBody>
          <a:bodyPr anchor="t">
            <a:normAutofit/>
          </a:bodyPr>
          <a:lstStyle/>
          <a:p>
            <a:pPr marL="0" indent="0">
              <a:buNone/>
            </a:pPr>
            <a:r>
              <a:rPr lang="en-US" sz="4000" dirty="0">
                <a:latin typeface="Garamond" panose="02020404030301010803" pitchFamily="18" charset="0"/>
              </a:rPr>
              <a:t>May the God of hope fill us with all joy and peace in believing through the power of the Holy Spirit. </a:t>
            </a:r>
            <a:r>
              <a:rPr lang="en-US" sz="4000" i="1" dirty="0">
                <a:latin typeface="Garamond" panose="02020404030301010803" pitchFamily="18" charset="0"/>
              </a:rPr>
              <a:t>Amen</a:t>
            </a:r>
            <a:r>
              <a:rPr lang="en-US" sz="4000" i="0" dirty="0">
                <a:latin typeface="Garamond" panose="02020404030301010803" pitchFamily="18" charset="0"/>
              </a:rPr>
              <a:t>.</a:t>
            </a:r>
            <a:r>
              <a:rPr lang="en-US" sz="4000" i="1" dirty="0">
                <a:latin typeface="Garamond" panose="02020404030301010803" pitchFamily="18" charset="0"/>
              </a:rPr>
              <a:t>  Romans 15:13</a:t>
            </a:r>
            <a:endParaRPr lang="en-US" sz="4000" dirty="0">
              <a:latin typeface="Garamond" panose="02020404030301010803" pitchFamily="18" charset="0"/>
            </a:endParaRPr>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a:extLst>
              <a:ext uri="{FF2B5EF4-FFF2-40B4-BE49-F238E27FC236}">
                <a16:creationId xmlns:a16="http://schemas.microsoft.com/office/drawing/2014/main" id="{F3F06A78-4B70-B847-AE11-4429139F23E9}"/>
              </a:ext>
            </a:extLst>
          </p:cNvPr>
          <p:cNvPicPr>
            <a:picLocks noChangeAspect="1"/>
          </p:cNvPicPr>
          <p:nvPr/>
        </p:nvPicPr>
        <p:blipFill rotWithShape="1">
          <a:blip r:embed="rId2">
            <a:extLst>
              <a:ext uri="{28A0092B-C50C-407E-A947-70E740481C1C}">
                <a14:useLocalDpi xmlns:a14="http://schemas.microsoft.com/office/drawing/2010/main" val="0"/>
              </a:ext>
            </a:extLst>
          </a:blip>
          <a:srcRect r="-2" b="26738"/>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48277931"/>
      </p:ext>
    </p:extLst>
  </p:cSld>
  <p:clrMapOvr>
    <a:overrideClrMapping bg1="dk1" tx1="lt1" bg2="dk2" tx2="lt2" accent1="accent1" accent2="accent2" accent3="accent3" accent4="accent4" accent5="accent5" accent6="accent6" hlink="hlink" folHlink="folHlink"/>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FA7B0-1B5C-BD4D-ADD8-EAE599ABDD60}"/>
              </a:ext>
            </a:extLst>
          </p:cNvPr>
          <p:cNvSpPr>
            <a:spLocks noGrp="1"/>
          </p:cNvSpPr>
          <p:nvPr>
            <p:ph type="title"/>
          </p:nvPr>
        </p:nvSpPr>
        <p:spPr/>
        <p:txBody>
          <a:bodyPr/>
          <a:lstStyle/>
          <a:p>
            <a:r>
              <a:rPr lang="en-US" dirty="0">
                <a:latin typeface="Garamond" panose="02020404030301010803" pitchFamily="18" charset="0"/>
              </a:rPr>
              <a:t>Postlude meditation.</a:t>
            </a:r>
          </a:p>
        </p:txBody>
      </p:sp>
      <p:sp>
        <p:nvSpPr>
          <p:cNvPr id="3" name="Content Placeholder 2">
            <a:extLst>
              <a:ext uri="{FF2B5EF4-FFF2-40B4-BE49-F238E27FC236}">
                <a16:creationId xmlns:a16="http://schemas.microsoft.com/office/drawing/2014/main" id="{FB4D53F3-B65C-F345-87B2-C4AB3B8FCC09}"/>
              </a:ext>
            </a:extLst>
          </p:cNvPr>
          <p:cNvSpPr>
            <a:spLocks noGrp="1"/>
          </p:cNvSpPr>
          <p:nvPr>
            <p:ph idx="1"/>
          </p:nvPr>
        </p:nvSpPr>
        <p:spPr/>
        <p:txBody>
          <a:bodyPr/>
          <a:lstStyle/>
          <a:p>
            <a:pPr marL="0" indent="0">
              <a:buNone/>
            </a:pPr>
            <a:r>
              <a:rPr lang="en-US" dirty="0">
                <a:latin typeface="Garamond" panose="02020404030301010803" pitchFamily="18" charset="0"/>
              </a:rPr>
              <a:t>A time of quiet reflection with mbira music.</a:t>
            </a:r>
          </a:p>
          <a:p>
            <a:pPr marL="0" indent="0">
              <a:buNone/>
            </a:pPr>
            <a:endParaRPr lang="en-US" dirty="0">
              <a:latin typeface="Garamond" panose="02020404030301010803" pitchFamily="18" charset="0"/>
            </a:endParaRPr>
          </a:p>
          <a:p>
            <a:pPr marL="0" indent="0">
              <a:buNone/>
            </a:pPr>
            <a:r>
              <a:rPr lang="en-US" dirty="0">
                <a:latin typeface="Garamond" panose="02020404030301010803" pitchFamily="18" charset="0"/>
                <a:hlinkClick r:id="rId2"/>
              </a:rPr>
              <a:t>Listen here.</a:t>
            </a:r>
            <a:endParaRPr lang="en-US" dirty="0">
              <a:latin typeface="Garamond" panose="02020404030301010803" pitchFamily="18" charset="0"/>
            </a:endParaRPr>
          </a:p>
        </p:txBody>
      </p:sp>
    </p:spTree>
    <p:extLst>
      <p:ext uri="{BB962C8B-B14F-4D97-AF65-F5344CB8AC3E}">
        <p14:creationId xmlns:p14="http://schemas.microsoft.com/office/powerpoint/2010/main" val="1850407129"/>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0161EC-0130-F641-BE7A-E4475D1E9FAD}"/>
              </a:ext>
            </a:extLst>
          </p:cNvPr>
          <p:cNvSpPr>
            <a:spLocks noGrp="1"/>
          </p:cNvSpPr>
          <p:nvPr>
            <p:ph idx="1"/>
          </p:nvPr>
        </p:nvSpPr>
        <p:spPr/>
        <p:txBody>
          <a:bodyPr/>
          <a:lstStyle/>
          <a:p>
            <a:pPr marL="0" indent="0" algn="just">
              <a:buNone/>
            </a:pPr>
            <a:r>
              <a:rPr lang="en-US" i="1" dirty="0">
                <a:latin typeface="Garamond" panose="02020404030301010803" pitchFamily="18" charset="0"/>
              </a:rPr>
              <a:t>The traditional Evensong service is a contemplative worship in which the prayers are lead by a choir and the congregation participates through listening and enjoyment. During this time when there are not gatherings in churches, we are offering a variation on the Evensong service. There are links to recorded versions of evening prayer as well. In some cases the text of the recording are provided in the video. The psalm, scripture readings, and prayers are provided for your own devotion. There is also a moment of music provided at the end of the order.  This is an experiment and we will figure out new ways to hopefully improve the spiritual devotion aspects of this.  </a:t>
            </a:r>
          </a:p>
        </p:txBody>
      </p:sp>
    </p:spTree>
    <p:extLst>
      <p:ext uri="{BB962C8B-B14F-4D97-AF65-F5344CB8AC3E}">
        <p14:creationId xmlns:p14="http://schemas.microsoft.com/office/powerpoint/2010/main" val="1626568164"/>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4D929-65B5-B14D-A306-B9B5C13F8CB8}"/>
              </a:ext>
            </a:extLst>
          </p:cNvPr>
          <p:cNvSpPr>
            <a:spLocks noGrp="1"/>
          </p:cNvSpPr>
          <p:nvPr>
            <p:ph type="title"/>
          </p:nvPr>
        </p:nvSpPr>
        <p:spPr>
          <a:xfrm>
            <a:off x="613351" y="190811"/>
            <a:ext cx="10965298" cy="6072032"/>
          </a:xfrm>
        </p:spPr>
        <p:txBody>
          <a:bodyPr/>
          <a:lstStyle/>
          <a:p>
            <a:r>
              <a:rPr lang="en-US" dirty="0" err="1">
                <a:latin typeface="Garamond" panose="02020404030301010803" pitchFamily="18" charset="0"/>
              </a:rPr>
              <a:t>Preces</a:t>
            </a:r>
            <a:r>
              <a:rPr lang="en-US" dirty="0">
                <a:latin typeface="Garamond" panose="02020404030301010803" pitchFamily="18" charset="0"/>
              </a:rPr>
              <a:t> by William Smith 1603-1645</a:t>
            </a:r>
            <a:br>
              <a:rPr lang="en-US" dirty="0">
                <a:latin typeface="Garamond" panose="02020404030301010803" pitchFamily="18" charset="0"/>
              </a:rPr>
            </a:br>
            <a:br>
              <a:rPr lang="en-US" dirty="0">
                <a:latin typeface="Garamond" panose="02020404030301010803" pitchFamily="18" charset="0"/>
              </a:rPr>
            </a:br>
            <a:r>
              <a:rPr lang="en-US" dirty="0">
                <a:latin typeface="Garamond" panose="02020404030301010803" pitchFamily="18" charset="0"/>
              </a:rPr>
              <a:t>Sung by Seraphic Fire Choir</a:t>
            </a:r>
            <a:br>
              <a:rPr lang="en-US" dirty="0">
                <a:latin typeface="Garamond" panose="02020404030301010803" pitchFamily="18" charset="0"/>
              </a:rPr>
            </a:br>
            <a:br>
              <a:rPr lang="en-US" dirty="0">
                <a:latin typeface="Garamond" panose="02020404030301010803" pitchFamily="18" charset="0"/>
              </a:rPr>
            </a:br>
            <a:r>
              <a:rPr lang="en-US" dirty="0">
                <a:latin typeface="Garamond" panose="02020404030301010803" pitchFamily="18" charset="0"/>
                <a:hlinkClick r:id="rId2"/>
              </a:rPr>
              <a:t>Listen</a:t>
            </a:r>
            <a:br>
              <a:rPr lang="en-US" dirty="0">
                <a:latin typeface="Garamond" panose="02020404030301010803" pitchFamily="18" charset="0"/>
              </a:rPr>
            </a:br>
            <a:r>
              <a:rPr lang="en-US" i="1" dirty="0">
                <a:latin typeface="Garamond" panose="02020404030301010803" pitchFamily="18" charset="0"/>
              </a:rPr>
              <a:t>The </a:t>
            </a:r>
            <a:r>
              <a:rPr lang="en-US" i="1" dirty="0" err="1">
                <a:latin typeface="Garamond" panose="02020404030301010803" pitchFamily="18" charset="0"/>
              </a:rPr>
              <a:t>Preces</a:t>
            </a:r>
            <a:r>
              <a:rPr lang="en-US" i="1" dirty="0">
                <a:latin typeface="Garamond" panose="02020404030301010803" pitchFamily="18" charset="0"/>
              </a:rPr>
              <a:t> conclude at 1:15 with The Lord’s Name be Praised.</a:t>
            </a:r>
            <a:endParaRPr lang="en-US" dirty="0">
              <a:latin typeface="Garamond" panose="02020404030301010803" pitchFamily="18" charset="0"/>
            </a:endParaRPr>
          </a:p>
        </p:txBody>
      </p:sp>
    </p:spTree>
    <p:extLst>
      <p:ext uri="{BB962C8B-B14F-4D97-AF65-F5344CB8AC3E}">
        <p14:creationId xmlns:p14="http://schemas.microsoft.com/office/powerpoint/2010/main" val="1558276288"/>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7281E-B3DA-9B42-AFBA-A6C9C29DA311}"/>
              </a:ext>
            </a:extLst>
          </p:cNvPr>
          <p:cNvSpPr>
            <a:spLocks noGrp="1"/>
          </p:cNvSpPr>
          <p:nvPr>
            <p:ph type="title"/>
          </p:nvPr>
        </p:nvSpPr>
        <p:spPr/>
        <p:txBody>
          <a:bodyPr/>
          <a:lstStyle/>
          <a:p>
            <a:r>
              <a:rPr lang="en-US" dirty="0">
                <a:latin typeface="Garamond" panose="02020404030301010803" pitchFamily="18" charset="0"/>
              </a:rPr>
              <a:t>Phos </a:t>
            </a:r>
            <a:r>
              <a:rPr lang="en-US" dirty="0" err="1">
                <a:latin typeface="Garamond" panose="02020404030301010803" pitchFamily="18" charset="0"/>
              </a:rPr>
              <a:t>Hilaron</a:t>
            </a:r>
            <a:endParaRPr lang="en-US" dirty="0">
              <a:latin typeface="Garamond" panose="02020404030301010803" pitchFamily="18" charset="0"/>
            </a:endParaRPr>
          </a:p>
        </p:txBody>
      </p:sp>
      <p:sp>
        <p:nvSpPr>
          <p:cNvPr id="3" name="Content Placeholder 2">
            <a:extLst>
              <a:ext uri="{FF2B5EF4-FFF2-40B4-BE49-F238E27FC236}">
                <a16:creationId xmlns:a16="http://schemas.microsoft.com/office/drawing/2014/main" id="{4691C823-22B9-6D47-B4EE-C6FDB174142B}"/>
              </a:ext>
            </a:extLst>
          </p:cNvPr>
          <p:cNvSpPr>
            <a:spLocks noGrp="1"/>
          </p:cNvSpPr>
          <p:nvPr>
            <p:ph idx="1"/>
          </p:nvPr>
        </p:nvSpPr>
        <p:spPr>
          <a:xfrm>
            <a:off x="701240" y="1690688"/>
            <a:ext cx="10515600" cy="4351338"/>
          </a:xfrm>
        </p:spPr>
        <p:txBody>
          <a:bodyPr>
            <a:normAutofit/>
          </a:bodyPr>
          <a:lstStyle/>
          <a:p>
            <a:pPr marL="0" indent="0" algn="just">
              <a:buNone/>
            </a:pPr>
            <a:r>
              <a:rPr lang="en-US" sz="4400" dirty="0">
                <a:solidFill>
                  <a:srgbClr val="C00000"/>
                </a:solidFill>
                <a:latin typeface="Garamond" panose="02020404030301010803" pitchFamily="18" charset="0"/>
              </a:rPr>
              <a:t>Hail</a:t>
            </a:r>
            <a:r>
              <a:rPr lang="en-US" sz="2400" dirty="0">
                <a:solidFill>
                  <a:srgbClr val="222222"/>
                </a:solidFill>
                <a:latin typeface="Garamond" panose="02020404030301010803" pitchFamily="18" charset="0"/>
              </a:rPr>
              <a:t> Gladdening Light, of His pure glory poured, who is the immortal father, heavenly blessed.Holiest of Holies, Jesus Christ, our Lord.Now we are come to the Sun's hour of rest. The lights of evening round us shine.We hymn the Father, Son and Holy Spirit divine. Worthiest art thou, at all times to be sung, with undefiled </a:t>
            </a:r>
            <a:r>
              <a:rPr lang="en-US" sz="2400" dirty="0" err="1">
                <a:solidFill>
                  <a:srgbClr val="222222"/>
                </a:solidFill>
                <a:latin typeface="Garamond" panose="02020404030301010803" pitchFamily="18" charset="0"/>
              </a:rPr>
              <a:t>toungue</a:t>
            </a:r>
            <a:r>
              <a:rPr lang="en-US" sz="2400" dirty="0">
                <a:solidFill>
                  <a:srgbClr val="222222"/>
                </a:solidFill>
                <a:latin typeface="Garamond" panose="02020404030301010803" pitchFamily="18" charset="0"/>
              </a:rPr>
              <a:t>. Son of our God, giver of life alone.Therefore in all the world, thy glories Lord they own.</a:t>
            </a:r>
          </a:p>
          <a:p>
            <a:pPr marL="0" indent="0" algn="just">
              <a:buNone/>
            </a:pPr>
            <a:endParaRPr lang="en-US" sz="2400" dirty="0">
              <a:solidFill>
                <a:srgbClr val="222222"/>
              </a:solidFill>
              <a:latin typeface="Garamond" panose="02020404030301010803" pitchFamily="18" charset="0"/>
            </a:endParaRPr>
          </a:p>
          <a:p>
            <a:pPr marL="0" indent="0" algn="just">
              <a:buNone/>
            </a:pPr>
            <a:r>
              <a:rPr lang="en-US" sz="2400" dirty="0">
                <a:solidFill>
                  <a:srgbClr val="222222"/>
                </a:solidFill>
                <a:latin typeface="Garamond" panose="02020404030301010803" pitchFamily="18" charset="0"/>
                <a:hlinkClick r:id="rId2"/>
              </a:rPr>
              <a:t>Setting by Sir John Stainer.</a:t>
            </a:r>
            <a:endParaRPr lang="en-US" sz="2400" dirty="0">
              <a:solidFill>
                <a:srgbClr val="222222"/>
              </a:solidFill>
              <a:latin typeface="Garamond" panose="02020404030301010803" pitchFamily="18" charset="0"/>
            </a:endParaRPr>
          </a:p>
          <a:p>
            <a:pPr marL="0" indent="0" algn="just">
              <a:buNone/>
            </a:pPr>
            <a:r>
              <a:rPr lang="en-US" sz="2400" dirty="0">
                <a:solidFill>
                  <a:srgbClr val="222222"/>
                </a:solidFill>
                <a:latin typeface="Garamond" panose="02020404030301010803" pitchFamily="18" charset="0"/>
              </a:rPr>
              <a:t>Sung by the choir of Christ Church, New Haven.</a:t>
            </a:r>
          </a:p>
          <a:p>
            <a:pPr marL="0" indent="0" algn="just">
              <a:buNone/>
            </a:pPr>
            <a:endParaRPr lang="en-US" sz="2400" dirty="0">
              <a:latin typeface="Garamond" panose="02020404030301010803" pitchFamily="18" charset="0"/>
            </a:endParaRPr>
          </a:p>
        </p:txBody>
      </p:sp>
    </p:spTree>
    <p:extLst>
      <p:ext uri="{BB962C8B-B14F-4D97-AF65-F5344CB8AC3E}">
        <p14:creationId xmlns:p14="http://schemas.microsoft.com/office/powerpoint/2010/main" val="1450263572"/>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CE6B2-8EB6-8241-AD58-415E17DC65DF}"/>
              </a:ext>
            </a:extLst>
          </p:cNvPr>
          <p:cNvSpPr>
            <a:spLocks noGrp="1"/>
          </p:cNvSpPr>
          <p:nvPr>
            <p:ph type="title"/>
          </p:nvPr>
        </p:nvSpPr>
        <p:spPr>
          <a:xfrm>
            <a:off x="430643" y="283883"/>
            <a:ext cx="10701186" cy="540029"/>
          </a:xfrm>
        </p:spPr>
        <p:txBody>
          <a:bodyPr>
            <a:normAutofit fontScale="90000"/>
          </a:bodyPr>
          <a:lstStyle/>
          <a:p>
            <a:r>
              <a:rPr lang="en-US" dirty="0">
                <a:latin typeface="Garamond" panose="02020404030301010803" pitchFamily="18" charset="0"/>
              </a:rPr>
              <a:t>Psalm 145 </a:t>
            </a:r>
            <a:r>
              <a:rPr lang="en-US" i="1" dirty="0" err="1">
                <a:solidFill>
                  <a:srgbClr val="C00000"/>
                </a:solidFill>
                <a:latin typeface="Garamond" panose="02020404030301010803" pitchFamily="18" charset="0"/>
              </a:rPr>
              <a:t>Exaltabo</a:t>
            </a:r>
            <a:r>
              <a:rPr lang="en-US" i="1" dirty="0">
                <a:solidFill>
                  <a:srgbClr val="C00000"/>
                </a:solidFill>
                <a:latin typeface="Garamond" panose="02020404030301010803" pitchFamily="18" charset="0"/>
              </a:rPr>
              <a:t> </a:t>
            </a:r>
            <a:r>
              <a:rPr lang="en-US" i="1" dirty="0" err="1">
                <a:solidFill>
                  <a:srgbClr val="C00000"/>
                </a:solidFill>
                <a:latin typeface="Garamond" panose="02020404030301010803" pitchFamily="18" charset="0"/>
              </a:rPr>
              <a:t>te</a:t>
            </a:r>
            <a:r>
              <a:rPr lang="en-US" i="1" dirty="0">
                <a:solidFill>
                  <a:srgbClr val="C00000"/>
                </a:solidFill>
                <a:latin typeface="Garamond" panose="02020404030301010803" pitchFamily="18" charset="0"/>
              </a:rPr>
              <a:t>, Deus</a:t>
            </a:r>
            <a:r>
              <a:rPr lang="en-US" dirty="0">
                <a:latin typeface="Garamond" panose="02020404030301010803" pitchFamily="18" charset="0"/>
              </a:rPr>
              <a:t> </a:t>
            </a:r>
          </a:p>
        </p:txBody>
      </p:sp>
      <p:sp>
        <p:nvSpPr>
          <p:cNvPr id="4" name="Content Placeholder 3">
            <a:extLst>
              <a:ext uri="{FF2B5EF4-FFF2-40B4-BE49-F238E27FC236}">
                <a16:creationId xmlns:a16="http://schemas.microsoft.com/office/drawing/2014/main" id="{56A9ADFE-4367-3142-8F2B-EBE4C9E28641}"/>
              </a:ext>
            </a:extLst>
          </p:cNvPr>
          <p:cNvSpPr>
            <a:spLocks noGrp="1"/>
          </p:cNvSpPr>
          <p:nvPr>
            <p:ph sz="half" idx="2"/>
          </p:nvPr>
        </p:nvSpPr>
        <p:spPr>
          <a:xfrm>
            <a:off x="6484470" y="1018334"/>
            <a:ext cx="5707530" cy="4897158"/>
          </a:xfrm>
        </p:spPr>
        <p:txBody>
          <a:bodyPr>
            <a:noAutofit/>
          </a:bodyPr>
          <a:lstStyle/>
          <a:p>
            <a:pPr marL="0" indent="0">
              <a:buNone/>
            </a:pPr>
            <a:r>
              <a:rPr lang="en-US" sz="1400" dirty="0">
                <a:effectLst/>
                <a:latin typeface="Garamond" panose="02020404030301010803" pitchFamily="18" charset="0"/>
                <a:ea typeface="Times New Roman" panose="02020603050405020304" pitchFamily="18" charset="0"/>
                <a:cs typeface="Courier New" panose="02070309020205020404" pitchFamily="49" charset="0"/>
              </a:rPr>
              <a:t>Your kingdom is an everlasting kingdom; * your dominion endures throughout all ages.</a:t>
            </a:r>
          </a:p>
          <a:p>
            <a:pPr marL="0" indent="0">
              <a:buNone/>
            </a:pPr>
            <a:r>
              <a:rPr lang="en-US" sz="1400" dirty="0">
                <a:effectLst/>
                <a:latin typeface="Garamond" panose="02020404030301010803" pitchFamily="18" charset="0"/>
                <a:ea typeface="Times New Roman" panose="02020603050405020304" pitchFamily="18" charset="0"/>
                <a:cs typeface="Courier New" panose="02070309020205020404" pitchFamily="49" charset="0"/>
              </a:rPr>
              <a:t>The L</a:t>
            </a:r>
            <a:r>
              <a:rPr lang="en-US" sz="1400" cap="small" dirty="0">
                <a:effectLst/>
                <a:latin typeface="Garamond" panose="02020404030301010803" pitchFamily="18" charset="0"/>
                <a:ea typeface="Times New Roman" panose="02020603050405020304" pitchFamily="18" charset="0"/>
                <a:cs typeface="Courier New" panose="02070309020205020404" pitchFamily="49" charset="0"/>
              </a:rPr>
              <a:t>ord</a:t>
            </a:r>
            <a:r>
              <a:rPr lang="en-US" sz="1400" dirty="0">
                <a:effectLst/>
                <a:latin typeface="Garamond" panose="02020404030301010803" pitchFamily="18" charset="0"/>
                <a:ea typeface="Times New Roman" panose="02020603050405020304" pitchFamily="18" charset="0"/>
                <a:cs typeface="Courier New" panose="02070309020205020404" pitchFamily="49" charset="0"/>
              </a:rPr>
              <a:t> is faithful in all his words * and merciful in all his deeds.</a:t>
            </a:r>
          </a:p>
          <a:p>
            <a:pPr marL="0" indent="0">
              <a:buNone/>
            </a:pPr>
            <a:r>
              <a:rPr lang="en-US" sz="1400" dirty="0">
                <a:effectLst/>
                <a:latin typeface="Garamond" panose="02020404030301010803" pitchFamily="18" charset="0"/>
                <a:ea typeface="Times New Roman" panose="02020603050405020304" pitchFamily="18" charset="0"/>
                <a:cs typeface="Courier New" panose="02070309020205020404" pitchFamily="49" charset="0"/>
              </a:rPr>
              <a:t>The L</a:t>
            </a:r>
            <a:r>
              <a:rPr lang="en-US" sz="1400" cap="small" dirty="0">
                <a:effectLst/>
                <a:latin typeface="Garamond" panose="02020404030301010803" pitchFamily="18" charset="0"/>
                <a:ea typeface="Times New Roman" panose="02020603050405020304" pitchFamily="18" charset="0"/>
                <a:cs typeface="Courier New" panose="02070309020205020404" pitchFamily="49" charset="0"/>
              </a:rPr>
              <a:t>ord</a:t>
            </a:r>
            <a:r>
              <a:rPr lang="en-US" sz="1400" dirty="0">
                <a:effectLst/>
                <a:latin typeface="Garamond" panose="02020404030301010803" pitchFamily="18" charset="0"/>
                <a:ea typeface="Times New Roman" panose="02020603050405020304" pitchFamily="18" charset="0"/>
                <a:cs typeface="Courier New" panose="02070309020205020404" pitchFamily="49" charset="0"/>
              </a:rPr>
              <a:t> upholds all those who fall; * he lifts up those who are bowed down.</a:t>
            </a:r>
          </a:p>
          <a:p>
            <a:pPr marL="0" indent="0">
              <a:buNone/>
            </a:pPr>
            <a:r>
              <a:rPr lang="en-US" sz="1400" dirty="0">
                <a:effectLst/>
                <a:latin typeface="Garamond" panose="02020404030301010803" pitchFamily="18" charset="0"/>
                <a:ea typeface="Times New Roman" panose="02020603050405020304" pitchFamily="18" charset="0"/>
                <a:cs typeface="Courier New" panose="02070309020205020404" pitchFamily="49" charset="0"/>
              </a:rPr>
              <a:t>The eyes of all wait upon you, O L</a:t>
            </a:r>
            <a:r>
              <a:rPr lang="en-US" sz="1400" cap="small" dirty="0">
                <a:effectLst/>
                <a:latin typeface="Garamond" panose="02020404030301010803" pitchFamily="18" charset="0"/>
                <a:ea typeface="Times New Roman" panose="02020603050405020304" pitchFamily="18" charset="0"/>
                <a:cs typeface="Courier New" panose="02070309020205020404" pitchFamily="49" charset="0"/>
              </a:rPr>
              <a:t>ord</a:t>
            </a:r>
            <a:r>
              <a:rPr lang="en-US" sz="1400" dirty="0">
                <a:effectLst/>
                <a:latin typeface="Garamond" panose="02020404030301010803" pitchFamily="18" charset="0"/>
                <a:ea typeface="Times New Roman" panose="02020603050405020304" pitchFamily="18" charset="0"/>
                <a:cs typeface="Courier New" panose="02070309020205020404" pitchFamily="49" charset="0"/>
              </a:rPr>
              <a:t>, * and you give them their food in due season.</a:t>
            </a:r>
          </a:p>
          <a:p>
            <a:pPr marL="0" indent="0">
              <a:buNone/>
            </a:pPr>
            <a:r>
              <a:rPr lang="en-US" sz="1400" dirty="0">
                <a:effectLst/>
                <a:latin typeface="Garamond" panose="02020404030301010803" pitchFamily="18" charset="0"/>
                <a:ea typeface="Times New Roman" panose="02020603050405020304" pitchFamily="18" charset="0"/>
                <a:cs typeface="Courier New" panose="02070309020205020404" pitchFamily="49" charset="0"/>
              </a:rPr>
              <a:t>You open wide your hand * and satisfy the needs of every living creature.</a:t>
            </a:r>
          </a:p>
          <a:p>
            <a:pPr marL="0" indent="0">
              <a:buNone/>
            </a:pPr>
            <a:r>
              <a:rPr lang="en-US" sz="1400" dirty="0">
                <a:effectLst/>
                <a:latin typeface="Garamond" panose="02020404030301010803" pitchFamily="18" charset="0"/>
                <a:ea typeface="Times New Roman" panose="02020603050405020304" pitchFamily="18" charset="0"/>
                <a:cs typeface="Courier New" panose="02070309020205020404" pitchFamily="49" charset="0"/>
              </a:rPr>
              <a:t>The L</a:t>
            </a:r>
            <a:r>
              <a:rPr lang="en-US" sz="1400" cap="small" dirty="0">
                <a:effectLst/>
                <a:latin typeface="Garamond" panose="02020404030301010803" pitchFamily="18" charset="0"/>
                <a:ea typeface="Times New Roman" panose="02020603050405020304" pitchFamily="18" charset="0"/>
                <a:cs typeface="Courier New" panose="02070309020205020404" pitchFamily="49" charset="0"/>
              </a:rPr>
              <a:t>ord</a:t>
            </a:r>
            <a:r>
              <a:rPr lang="en-US" sz="1400" dirty="0">
                <a:effectLst/>
                <a:latin typeface="Garamond" panose="02020404030301010803" pitchFamily="18" charset="0"/>
                <a:ea typeface="Times New Roman" panose="02020603050405020304" pitchFamily="18" charset="0"/>
                <a:cs typeface="Courier New" panose="02070309020205020404" pitchFamily="49" charset="0"/>
              </a:rPr>
              <a:t> is righteous in all his ways * and loving in all his works.</a:t>
            </a:r>
          </a:p>
          <a:p>
            <a:pPr marL="0" indent="0">
              <a:buNone/>
            </a:pPr>
            <a:r>
              <a:rPr lang="en-US" sz="1400" dirty="0">
                <a:effectLst/>
                <a:latin typeface="Garamond" panose="02020404030301010803" pitchFamily="18" charset="0"/>
                <a:ea typeface="Times New Roman" panose="02020603050405020304" pitchFamily="18" charset="0"/>
                <a:cs typeface="Courier New" panose="02070309020205020404" pitchFamily="49" charset="0"/>
              </a:rPr>
              <a:t>The L</a:t>
            </a:r>
            <a:r>
              <a:rPr lang="en-US" sz="1400" cap="small" dirty="0">
                <a:effectLst/>
                <a:latin typeface="Garamond" panose="02020404030301010803" pitchFamily="18" charset="0"/>
                <a:ea typeface="Times New Roman" panose="02020603050405020304" pitchFamily="18" charset="0"/>
                <a:cs typeface="Courier New" panose="02070309020205020404" pitchFamily="49" charset="0"/>
              </a:rPr>
              <a:t>ord</a:t>
            </a:r>
            <a:r>
              <a:rPr lang="en-US" sz="1400" dirty="0">
                <a:effectLst/>
                <a:latin typeface="Garamond" panose="02020404030301010803" pitchFamily="18" charset="0"/>
                <a:ea typeface="Times New Roman" panose="02020603050405020304" pitchFamily="18" charset="0"/>
                <a:cs typeface="Courier New" panose="02070309020205020404" pitchFamily="49" charset="0"/>
              </a:rPr>
              <a:t> is near to those who call upon him, * to all who call upon him faithfully.</a:t>
            </a:r>
          </a:p>
          <a:p>
            <a:pPr marL="0" indent="0">
              <a:buNone/>
            </a:pPr>
            <a:r>
              <a:rPr lang="en-US" sz="1400" dirty="0">
                <a:effectLst/>
                <a:latin typeface="Garamond" panose="02020404030301010803" pitchFamily="18" charset="0"/>
                <a:ea typeface="Times New Roman" panose="02020603050405020304" pitchFamily="18" charset="0"/>
                <a:cs typeface="Courier New" panose="02070309020205020404" pitchFamily="49" charset="0"/>
              </a:rPr>
              <a:t>He fulfills the desire of those who fear him; * he hears their cry and helps them.</a:t>
            </a:r>
          </a:p>
          <a:p>
            <a:pPr marL="0" indent="0">
              <a:buNone/>
            </a:pPr>
            <a:r>
              <a:rPr lang="en-US" sz="1400" dirty="0">
                <a:effectLst/>
                <a:latin typeface="Garamond" panose="02020404030301010803" pitchFamily="18" charset="0"/>
                <a:ea typeface="Times New Roman" panose="02020603050405020304" pitchFamily="18" charset="0"/>
                <a:cs typeface="Courier New" panose="02070309020205020404" pitchFamily="49" charset="0"/>
              </a:rPr>
              <a:t>The L</a:t>
            </a:r>
            <a:r>
              <a:rPr lang="en-US" sz="1400" cap="small" dirty="0">
                <a:effectLst/>
                <a:latin typeface="Garamond" panose="02020404030301010803" pitchFamily="18" charset="0"/>
                <a:ea typeface="Times New Roman" panose="02020603050405020304" pitchFamily="18" charset="0"/>
                <a:cs typeface="Courier New" panose="02070309020205020404" pitchFamily="49" charset="0"/>
              </a:rPr>
              <a:t>ord</a:t>
            </a:r>
            <a:r>
              <a:rPr lang="en-US" sz="1400" dirty="0">
                <a:effectLst/>
                <a:latin typeface="Garamond" panose="02020404030301010803" pitchFamily="18" charset="0"/>
                <a:ea typeface="Times New Roman" panose="02020603050405020304" pitchFamily="18" charset="0"/>
                <a:cs typeface="Courier New" panose="02070309020205020404" pitchFamily="49" charset="0"/>
              </a:rPr>
              <a:t> preserves all those who love him, * but he destroys all the wicked.</a:t>
            </a:r>
          </a:p>
          <a:p>
            <a:pPr marL="0" indent="0">
              <a:buNone/>
            </a:pPr>
            <a:r>
              <a:rPr lang="en-US" sz="1400" dirty="0">
                <a:effectLst/>
                <a:latin typeface="Garamond" panose="02020404030301010803" pitchFamily="18" charset="0"/>
                <a:ea typeface="Times New Roman" panose="02020603050405020304" pitchFamily="18" charset="0"/>
                <a:cs typeface="Courier New" panose="02070309020205020404" pitchFamily="49" charset="0"/>
              </a:rPr>
              <a:t>My mouth shall speak the praise of the </a:t>
            </a:r>
            <a:r>
              <a:rPr lang="en-US" sz="1400" cap="small" dirty="0">
                <a:effectLst/>
                <a:latin typeface="Garamond" panose="02020404030301010803" pitchFamily="18" charset="0"/>
                <a:ea typeface="Times New Roman" panose="02020603050405020304" pitchFamily="18" charset="0"/>
                <a:cs typeface="Courier New" panose="02070309020205020404" pitchFamily="49" charset="0"/>
              </a:rPr>
              <a:t>Lord</a:t>
            </a:r>
            <a:r>
              <a:rPr lang="en-US" sz="1400" dirty="0">
                <a:effectLst/>
                <a:latin typeface="Garamond" panose="02020404030301010803" pitchFamily="18" charset="0"/>
                <a:ea typeface="Times New Roman" panose="02020603050405020304" pitchFamily="18" charset="0"/>
                <a:cs typeface="Courier New" panose="02070309020205020404" pitchFamily="49" charset="0"/>
              </a:rPr>
              <a:t>; * let all flesh bless his holy Name for ever and ever.</a:t>
            </a:r>
          </a:p>
          <a:p>
            <a:pPr marL="0" indent="0">
              <a:buNone/>
            </a:pPr>
            <a:r>
              <a:rPr lang="en-US" sz="1400" b="1" dirty="0">
                <a:latin typeface="Garamond" panose="02020404030301010803" pitchFamily="18" charset="0"/>
                <a:ea typeface="Times New Roman" panose="02020603050405020304" pitchFamily="18" charset="0"/>
                <a:cs typeface="Courier New" panose="02070309020205020404" pitchFamily="49" charset="0"/>
              </a:rPr>
              <a:t>Glory be to the Father, and to the Son, and to the Holy Ghost.</a:t>
            </a:r>
            <a:r>
              <a:rPr lang="en-US" sz="1400" dirty="0">
                <a:latin typeface="Garamond" panose="02020404030301010803" pitchFamily="18" charset="0"/>
                <a:ea typeface="Times New Roman" panose="02020603050405020304" pitchFamily="18" charset="0"/>
                <a:cs typeface="Courier New" panose="02070309020205020404" pitchFamily="49" charset="0"/>
              </a:rPr>
              <a:t> As it was in the beginning, is now, and ever shall be; world without end. Amen.</a:t>
            </a:r>
            <a:r>
              <a:rPr lang="en-US" sz="1400" dirty="0">
                <a:effectLst/>
                <a:latin typeface="Garamond" panose="02020404030301010803" pitchFamily="18" charset="0"/>
                <a:ea typeface="Times New Roman" panose="02020603050405020304" pitchFamily="18" charset="0"/>
                <a:cs typeface="Courier New" panose="02070309020205020404" pitchFamily="49" charset="0"/>
              </a:rPr>
              <a:t> </a:t>
            </a:r>
          </a:p>
        </p:txBody>
      </p:sp>
      <p:sp>
        <p:nvSpPr>
          <p:cNvPr id="6" name="Content Placeholder 5">
            <a:extLst>
              <a:ext uri="{FF2B5EF4-FFF2-40B4-BE49-F238E27FC236}">
                <a16:creationId xmlns:a16="http://schemas.microsoft.com/office/drawing/2014/main" id="{B0897D71-1E44-BA43-9EEF-13490BC34188}"/>
              </a:ext>
            </a:extLst>
          </p:cNvPr>
          <p:cNvSpPr>
            <a:spLocks noGrp="1"/>
          </p:cNvSpPr>
          <p:nvPr>
            <p:ph sz="half" idx="1"/>
          </p:nvPr>
        </p:nvSpPr>
        <p:spPr>
          <a:xfrm>
            <a:off x="438952" y="1018334"/>
            <a:ext cx="5342284" cy="5555783"/>
          </a:xfrm>
        </p:spPr>
        <p:txBody>
          <a:bodyPr>
            <a:noAutofit/>
          </a:bodyPr>
          <a:lstStyle/>
          <a:p>
            <a:pPr marL="0" indent="0">
              <a:buNone/>
            </a:pPr>
            <a:r>
              <a:rPr lang="en-US" sz="1400" dirty="0">
                <a:effectLst/>
                <a:latin typeface="Garamond" panose="02020404030301010803" pitchFamily="18" charset="0"/>
                <a:ea typeface="Times New Roman" panose="020F0502020204030204" pitchFamily="34" charset="0"/>
                <a:cs typeface="Courier New" panose="02070309020205020404" pitchFamily="49" charset="0"/>
              </a:rPr>
              <a:t>I will exalt you, O God my King, * and bless your Name for ever and ever.</a:t>
            </a:r>
          </a:p>
          <a:p>
            <a:pPr marL="0" indent="0">
              <a:buNone/>
            </a:pPr>
            <a:r>
              <a:rPr lang="en-US" sz="1400" dirty="0">
                <a:effectLst/>
                <a:latin typeface="Garamond" panose="02020404030301010803" pitchFamily="18" charset="0"/>
                <a:ea typeface="Times New Roman" panose="020F0502020204030204" pitchFamily="34" charset="0"/>
                <a:cs typeface="Courier New" panose="02070309020205020404" pitchFamily="49" charset="0"/>
              </a:rPr>
              <a:t>Every day will I bless you * and praise your Name for ever and ever.</a:t>
            </a:r>
          </a:p>
          <a:p>
            <a:pPr marL="0" indent="0">
              <a:buNone/>
            </a:pPr>
            <a:r>
              <a:rPr lang="en-US" sz="1400" dirty="0">
                <a:effectLst/>
                <a:latin typeface="Garamond" panose="02020404030301010803" pitchFamily="18" charset="0"/>
                <a:ea typeface="Times New Roman" panose="020F0502020204030204" pitchFamily="34" charset="0"/>
                <a:cs typeface="Courier New" panose="02070309020205020404" pitchFamily="49" charset="0"/>
              </a:rPr>
              <a:t>Great is the L</a:t>
            </a:r>
            <a:r>
              <a:rPr lang="en-US" sz="1400" cap="small" dirty="0">
                <a:effectLst/>
                <a:latin typeface="Garamond" panose="02020404030301010803" pitchFamily="18" charset="0"/>
                <a:ea typeface="Times New Roman" panose="020F0502020204030204" pitchFamily="34" charset="0"/>
                <a:cs typeface="Courier New" panose="02070309020205020404" pitchFamily="49" charset="0"/>
              </a:rPr>
              <a:t>ord</a:t>
            </a:r>
            <a:r>
              <a:rPr lang="en-US" sz="1400" dirty="0">
                <a:effectLst/>
                <a:latin typeface="Garamond" panose="02020404030301010803" pitchFamily="18" charset="0"/>
                <a:ea typeface="Times New Roman" panose="020F0502020204030204" pitchFamily="34" charset="0"/>
                <a:cs typeface="Courier New" panose="02070309020205020404" pitchFamily="49" charset="0"/>
              </a:rPr>
              <a:t> and greatly to be praised; * there is no end to his greatness.</a:t>
            </a:r>
          </a:p>
          <a:p>
            <a:pPr marL="0" indent="0">
              <a:buNone/>
            </a:pPr>
            <a:r>
              <a:rPr lang="en-US" sz="1400" dirty="0">
                <a:effectLst/>
                <a:latin typeface="Garamond" panose="02020404030301010803" pitchFamily="18" charset="0"/>
                <a:ea typeface="Times New Roman" panose="020F0502020204030204" pitchFamily="34" charset="0"/>
                <a:cs typeface="Courier New" panose="02070309020205020404" pitchFamily="49" charset="0"/>
              </a:rPr>
              <a:t>One generation shall praise your works to another * and shall declare your power.</a:t>
            </a:r>
          </a:p>
          <a:p>
            <a:pPr marL="0" indent="0">
              <a:buNone/>
            </a:pPr>
            <a:r>
              <a:rPr lang="en-US" sz="1400" dirty="0">
                <a:effectLst/>
                <a:latin typeface="Garamond" panose="02020404030301010803" pitchFamily="18" charset="0"/>
                <a:ea typeface="Times New Roman" panose="020F0502020204030204" pitchFamily="34" charset="0"/>
                <a:cs typeface="Courier New" panose="02070309020205020404" pitchFamily="49" charset="0"/>
              </a:rPr>
              <a:t>I will ponder the glorious splendor of your majesty * and all your marvelous works.</a:t>
            </a:r>
          </a:p>
          <a:p>
            <a:pPr marL="0" indent="0">
              <a:buNone/>
            </a:pPr>
            <a:r>
              <a:rPr lang="en-US" sz="1400" dirty="0">
                <a:effectLst/>
                <a:latin typeface="Garamond" panose="02020404030301010803" pitchFamily="18" charset="0"/>
                <a:ea typeface="Times New Roman" panose="020F0502020204030204" pitchFamily="34" charset="0"/>
                <a:cs typeface="Courier New" panose="02070309020205020404" pitchFamily="49" charset="0"/>
              </a:rPr>
              <a:t>They shall speak of the might of your wondrous acts, * and I will tell of your greatness.</a:t>
            </a:r>
          </a:p>
          <a:p>
            <a:pPr marL="0" indent="0">
              <a:buNone/>
            </a:pPr>
            <a:r>
              <a:rPr lang="en-US" sz="1400" dirty="0">
                <a:effectLst/>
                <a:latin typeface="Garamond" panose="02020404030301010803" pitchFamily="18" charset="0"/>
                <a:ea typeface="Times New Roman" panose="020F0502020204030204" pitchFamily="34" charset="0"/>
                <a:cs typeface="Courier New" panose="02070309020205020404" pitchFamily="49" charset="0"/>
              </a:rPr>
              <a:t>They shall publish the remembrance of your great goodness; * they shall sing of your righteous deeds.</a:t>
            </a:r>
          </a:p>
          <a:p>
            <a:pPr marL="0" indent="0">
              <a:buNone/>
            </a:pPr>
            <a:r>
              <a:rPr lang="en-US" sz="1400" dirty="0">
                <a:effectLst/>
                <a:latin typeface="Garamond" panose="02020404030301010803" pitchFamily="18" charset="0"/>
                <a:ea typeface="Times New Roman" panose="02020603050405020304" pitchFamily="18" charset="0"/>
                <a:cs typeface="Courier New" panose="02070309020205020404" pitchFamily="49" charset="0"/>
              </a:rPr>
              <a:t>The L</a:t>
            </a:r>
            <a:r>
              <a:rPr lang="en-US" sz="1400" cap="small" dirty="0">
                <a:effectLst/>
                <a:latin typeface="Garamond" panose="02020404030301010803" pitchFamily="18" charset="0"/>
                <a:ea typeface="Times New Roman" panose="02020603050405020304" pitchFamily="18" charset="0"/>
                <a:cs typeface="Courier New" panose="02070309020205020404" pitchFamily="49" charset="0"/>
              </a:rPr>
              <a:t>ord</a:t>
            </a:r>
            <a:r>
              <a:rPr lang="en-US" sz="1400" dirty="0">
                <a:effectLst/>
                <a:latin typeface="Garamond" panose="02020404030301010803" pitchFamily="18" charset="0"/>
                <a:ea typeface="Times New Roman" panose="02020603050405020304" pitchFamily="18" charset="0"/>
                <a:cs typeface="Courier New" panose="02070309020205020404" pitchFamily="49" charset="0"/>
              </a:rPr>
              <a:t> is gracious and full of compassion, * slow to anger and of great kindness.</a:t>
            </a:r>
          </a:p>
          <a:p>
            <a:pPr marL="0" indent="0">
              <a:buNone/>
            </a:pPr>
            <a:r>
              <a:rPr lang="en-US" sz="1400" dirty="0">
                <a:effectLst/>
                <a:latin typeface="Garamond" panose="02020404030301010803" pitchFamily="18" charset="0"/>
                <a:ea typeface="Times New Roman" panose="02020603050405020304" pitchFamily="18" charset="0"/>
                <a:cs typeface="Courier New" panose="02070309020205020404" pitchFamily="49" charset="0"/>
              </a:rPr>
              <a:t>The L</a:t>
            </a:r>
            <a:r>
              <a:rPr lang="en-US" sz="1400" cap="small" dirty="0">
                <a:effectLst/>
                <a:latin typeface="Garamond" panose="02020404030301010803" pitchFamily="18" charset="0"/>
                <a:ea typeface="Times New Roman" panose="02020603050405020304" pitchFamily="18" charset="0"/>
                <a:cs typeface="Courier New" panose="02070309020205020404" pitchFamily="49" charset="0"/>
              </a:rPr>
              <a:t>ord</a:t>
            </a:r>
            <a:r>
              <a:rPr lang="en-US" sz="1400" dirty="0">
                <a:effectLst/>
                <a:latin typeface="Garamond" panose="02020404030301010803" pitchFamily="18" charset="0"/>
                <a:ea typeface="Times New Roman" panose="02020603050405020304" pitchFamily="18" charset="0"/>
                <a:cs typeface="Courier New" panose="02070309020205020404" pitchFamily="49" charset="0"/>
              </a:rPr>
              <a:t> is loving to everyone * and his compassion is over all his works.</a:t>
            </a:r>
          </a:p>
          <a:p>
            <a:pPr marL="0" indent="0">
              <a:buNone/>
            </a:pPr>
            <a:r>
              <a:rPr lang="en-US" sz="1400" dirty="0">
                <a:effectLst/>
                <a:latin typeface="Garamond" panose="02020404030301010803" pitchFamily="18" charset="0"/>
                <a:ea typeface="Times New Roman" panose="02020603050405020304" pitchFamily="18" charset="0"/>
                <a:cs typeface="Courier New" panose="02070309020205020404" pitchFamily="49" charset="0"/>
              </a:rPr>
              <a:t>All your works praise you, O L</a:t>
            </a:r>
            <a:r>
              <a:rPr lang="en-US" sz="1400" cap="small" dirty="0">
                <a:effectLst/>
                <a:latin typeface="Garamond" panose="02020404030301010803" pitchFamily="18" charset="0"/>
                <a:ea typeface="Times New Roman" panose="02020603050405020304" pitchFamily="18" charset="0"/>
                <a:cs typeface="Courier New" panose="02070309020205020404" pitchFamily="49" charset="0"/>
              </a:rPr>
              <a:t>ord</a:t>
            </a:r>
            <a:r>
              <a:rPr lang="en-US" sz="1400" dirty="0">
                <a:effectLst/>
                <a:latin typeface="Garamond" panose="02020404030301010803" pitchFamily="18" charset="0"/>
                <a:ea typeface="Times New Roman" panose="02020603050405020304" pitchFamily="18" charset="0"/>
                <a:cs typeface="Courier New" panose="02070309020205020404" pitchFamily="49" charset="0"/>
              </a:rPr>
              <a:t>, * and your faithful servants bless you.</a:t>
            </a:r>
          </a:p>
          <a:p>
            <a:pPr marL="0" indent="0">
              <a:buNone/>
            </a:pPr>
            <a:r>
              <a:rPr lang="en-US" sz="1400" dirty="0">
                <a:effectLst/>
                <a:latin typeface="Garamond" panose="02020404030301010803" pitchFamily="18" charset="0"/>
                <a:ea typeface="Times New Roman" panose="02020603050405020304" pitchFamily="18" charset="0"/>
                <a:cs typeface="Courier New" panose="02070309020205020404" pitchFamily="49" charset="0"/>
              </a:rPr>
              <a:t>They make known the glory of your kingdom * and speak of your power;</a:t>
            </a:r>
          </a:p>
          <a:p>
            <a:pPr marL="0" indent="0">
              <a:buNone/>
            </a:pPr>
            <a:r>
              <a:rPr lang="en-US" sz="1400" dirty="0">
                <a:effectLst/>
                <a:latin typeface="Garamond" panose="02020404030301010803" pitchFamily="18" charset="0"/>
                <a:ea typeface="Times New Roman" panose="02020603050405020304" pitchFamily="18" charset="0"/>
                <a:cs typeface="Courier New" panose="02070309020205020404" pitchFamily="49" charset="0"/>
              </a:rPr>
              <a:t>That the peoples may know of your power * and the glorious splendor of your kingdom.</a:t>
            </a:r>
            <a:endParaRPr lang="en-US" sz="1400" dirty="0"/>
          </a:p>
        </p:txBody>
      </p:sp>
    </p:spTree>
    <p:extLst>
      <p:ext uri="{BB962C8B-B14F-4D97-AF65-F5344CB8AC3E}">
        <p14:creationId xmlns:p14="http://schemas.microsoft.com/office/powerpoint/2010/main" val="1128056692"/>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8EC6B-6784-2F4A-9426-E6F17468B74B}"/>
              </a:ext>
            </a:extLst>
          </p:cNvPr>
          <p:cNvSpPr>
            <a:spLocks noGrp="1"/>
          </p:cNvSpPr>
          <p:nvPr>
            <p:ph type="title"/>
          </p:nvPr>
        </p:nvSpPr>
        <p:spPr/>
        <p:txBody>
          <a:bodyPr/>
          <a:lstStyle/>
          <a:p>
            <a:r>
              <a:rPr lang="en-US" dirty="0">
                <a:latin typeface="Garamond" panose="02020404030301010803" pitchFamily="18" charset="0"/>
              </a:rPr>
              <a:t>The First Lesson. Romans 12:1-21</a:t>
            </a:r>
          </a:p>
        </p:txBody>
      </p:sp>
      <p:sp>
        <p:nvSpPr>
          <p:cNvPr id="3" name="Content Placeholder 2">
            <a:extLst>
              <a:ext uri="{FF2B5EF4-FFF2-40B4-BE49-F238E27FC236}">
                <a16:creationId xmlns:a16="http://schemas.microsoft.com/office/drawing/2014/main" id="{088F83E4-65E1-DE4E-9D46-6B837BF5F24D}"/>
              </a:ext>
            </a:extLst>
          </p:cNvPr>
          <p:cNvSpPr>
            <a:spLocks noGrp="1"/>
          </p:cNvSpPr>
          <p:nvPr>
            <p:ph idx="1"/>
          </p:nvPr>
        </p:nvSpPr>
        <p:spPr>
          <a:xfrm>
            <a:off x="838200" y="1406961"/>
            <a:ext cx="10515600" cy="4770002"/>
          </a:xfrm>
        </p:spPr>
        <p:txBody>
          <a:bodyPr>
            <a:normAutofit fontScale="85000" lnSpcReduction="20000"/>
          </a:bodyPr>
          <a:lstStyle/>
          <a:p>
            <a:pPr marL="0" indent="0" algn="just">
              <a:buNone/>
            </a:pPr>
            <a:r>
              <a:rPr lang="en-US" sz="4000" b="0" dirty="0">
                <a:solidFill>
                  <a:prstClr val="black"/>
                </a:solidFill>
                <a:latin typeface="Georgia" panose="02040502050405020303" pitchFamily="18" charset="0"/>
              </a:rPr>
              <a:t>I</a:t>
            </a:r>
            <a:r>
              <a:rPr lang="en-US" sz="1800" b="0" dirty="0">
                <a:solidFill>
                  <a:prstClr val="black"/>
                </a:solidFill>
                <a:latin typeface="Georgia" panose="02040502050405020303" pitchFamily="18" charset="0"/>
              </a:rPr>
              <a:t> </a:t>
            </a:r>
            <a:r>
              <a:rPr lang="en-US" sz="2200" b="0" dirty="0">
                <a:solidFill>
                  <a:prstClr val="black"/>
                </a:solidFill>
                <a:latin typeface="Georgia" panose="02040502050405020303" pitchFamily="18" charset="0"/>
              </a:rPr>
              <a:t>appeal to you therefore, brothers and sisters, by the mercies of God, to present your bodies as a living sacrifice, holy and acceptable to God, which is your spiritual worship. Do not be conformed to this world, but be transformed by the renewing of your minds, so that you may discern what is the will of God—what is good and acceptable and perfect. For by the grace given to me I say to everyone among you not to think of yourself more highly than you ought to think, but to think with sober judgment, each according to the measure of faith that God has assigned. For as in one body we have many members, and not all the members have the same function, so we, who are many, are one body in Christ, and individually we are members one of another. We have gifts that differ according to the grace given to us: prophecy, in proportion to faith; ministry, in ministering; the teacher, in teaching; the exhorter, in exhortation; the giver, in generosity; the leader, in diligence; the compassionate, in cheerfulness. Let love be genuine; hate what is evil, hold fast to what is good; love one another with mutual affection; outdo one another in showing honor. Do not lag in zeal, be ardent in spirit, serve the Lord. Rejoice in hope, be patient in suffering, persevere in prayer. Contribute to the needs of the saints; extend hospitality to strangers. Bless those who persecute you; bless and do not curse them. Rejoice with those who rejoice, weep with those who weep. Live in harmony with one another; do not be haughty, but associate with the lowly; do not claim to be wiser than you are. Do not repay anyone evil for evil, but take thought for what is noble in the sight of all. If it is possible, so far as it depends on you, live peaceably with all. Beloved, never avenge yourselves, but leave room for the wrath of God; for it is written, “Vengeance is mine, I will repay, says the Lord.” No, “if your enemies are hungry, feed them; if they are thirsty, give them something to drink; for by doing this you will heap burning coals on their heads.” Do not be overcome by evil, but overcome evil with good.</a:t>
            </a:r>
            <a:endParaRPr lang="en-US" sz="2200" dirty="0"/>
          </a:p>
        </p:txBody>
      </p:sp>
    </p:spTree>
    <p:extLst>
      <p:ext uri="{BB962C8B-B14F-4D97-AF65-F5344CB8AC3E}">
        <p14:creationId xmlns:p14="http://schemas.microsoft.com/office/powerpoint/2010/main" val="1276504244"/>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B3569-9AC2-9247-9FE9-A3C561556E84}"/>
              </a:ext>
            </a:extLst>
          </p:cNvPr>
          <p:cNvSpPr>
            <a:spLocks noGrp="1"/>
          </p:cNvSpPr>
          <p:nvPr>
            <p:ph type="title"/>
          </p:nvPr>
        </p:nvSpPr>
        <p:spPr/>
        <p:txBody>
          <a:bodyPr/>
          <a:lstStyle/>
          <a:p>
            <a:r>
              <a:rPr lang="en-US" dirty="0">
                <a:latin typeface="Garamond" panose="02020404030301010803" pitchFamily="18" charset="0"/>
              </a:rPr>
              <a:t>The Magnificat</a:t>
            </a:r>
          </a:p>
        </p:txBody>
      </p:sp>
      <p:sp>
        <p:nvSpPr>
          <p:cNvPr id="3" name="Content Placeholder 2">
            <a:extLst>
              <a:ext uri="{FF2B5EF4-FFF2-40B4-BE49-F238E27FC236}">
                <a16:creationId xmlns:a16="http://schemas.microsoft.com/office/drawing/2014/main" id="{916724DD-3958-E34E-A365-A084871739A7}"/>
              </a:ext>
            </a:extLst>
          </p:cNvPr>
          <p:cNvSpPr>
            <a:spLocks noGrp="1"/>
          </p:cNvSpPr>
          <p:nvPr>
            <p:ph idx="1"/>
          </p:nvPr>
        </p:nvSpPr>
        <p:spPr/>
        <p:txBody>
          <a:bodyPr/>
          <a:lstStyle/>
          <a:p>
            <a:pPr marL="0" indent="0" algn="just">
              <a:buNone/>
            </a:pPr>
            <a:r>
              <a:rPr lang="en-US" sz="3200" dirty="0">
                <a:solidFill>
                  <a:srgbClr val="C00000"/>
                </a:solidFill>
                <a:latin typeface="Georgia" panose="02040502050405020303" pitchFamily="18" charset="0"/>
              </a:rPr>
              <a:t>My soul </a:t>
            </a:r>
            <a:r>
              <a:rPr lang="en-US" sz="1800" dirty="0">
                <a:solidFill>
                  <a:prstClr val="black"/>
                </a:solidFill>
                <a:latin typeface="Georgia" panose="02040502050405020303" pitchFamily="18" charset="0"/>
              </a:rPr>
              <a:t>doth magnify the Lord, *and my spirit hath rejoiced in God my Savior.For he hath regarded *the lowliness of his handmaiden.For behold from henceforth *all generations shall call me blessed.For he that is mighty hath magnified me, *and holy is his Name.And his mercy is on them that fear him *throughout all generations.He hath showed strength with his arm; *he hath scattered the proud in the imagination of their hearts.He hath put down the mighty from their seat, *and hath exalted the humble and meek.He hath filled the hungry with good things, *and the rich he hath sent empty away.He remembering his mercy hath </a:t>
            </a:r>
            <a:r>
              <a:rPr lang="en-US" sz="1800" dirty="0" err="1">
                <a:solidFill>
                  <a:prstClr val="black"/>
                </a:solidFill>
                <a:latin typeface="Georgia" panose="02040502050405020303" pitchFamily="18" charset="0"/>
              </a:rPr>
              <a:t>holpen</a:t>
            </a:r>
            <a:r>
              <a:rPr lang="en-US" sz="1800" dirty="0">
                <a:solidFill>
                  <a:prstClr val="black"/>
                </a:solidFill>
                <a:latin typeface="Georgia" panose="02040502050405020303" pitchFamily="18" charset="0"/>
              </a:rPr>
              <a:t> his servant Israel, *as he promised to our forefathers,Abraham and his seed for ever. Glory to the Father, and to the Son, and to the Holy Spirit: *as it was in the beginning, is now, and will be for ever. Amen.	</a:t>
            </a:r>
          </a:p>
          <a:p>
            <a:pPr marL="0" indent="0" algn="just">
              <a:buNone/>
            </a:pPr>
            <a:endParaRPr lang="en-US" sz="1800" dirty="0">
              <a:solidFill>
                <a:prstClr val="black"/>
              </a:solidFill>
              <a:latin typeface="Georgia" panose="02040502050405020303" pitchFamily="18" charset="0"/>
            </a:endParaRPr>
          </a:p>
          <a:p>
            <a:pPr marL="0" indent="0" algn="just">
              <a:buNone/>
            </a:pPr>
            <a:r>
              <a:rPr lang="en-US" sz="1800" dirty="0">
                <a:solidFill>
                  <a:prstClr val="black"/>
                </a:solidFill>
                <a:latin typeface="Georgia" panose="02040502050405020303" pitchFamily="18" charset="0"/>
                <a:hlinkClick r:id="rId2"/>
              </a:rPr>
              <a:t>Listen to a Choral Setting</a:t>
            </a:r>
            <a:r>
              <a:rPr lang="en-US" sz="1800" dirty="0">
                <a:solidFill>
                  <a:prstClr val="black"/>
                </a:solidFill>
                <a:latin typeface="Georgia" panose="02040502050405020303" pitchFamily="18" charset="0"/>
              </a:rPr>
              <a:t>.</a:t>
            </a:r>
          </a:p>
          <a:p>
            <a:pPr marL="0" indent="0" algn="just">
              <a:buNone/>
            </a:pPr>
            <a:endParaRPr lang="en-US" dirty="0"/>
          </a:p>
        </p:txBody>
      </p:sp>
    </p:spTree>
    <p:extLst>
      <p:ext uri="{BB962C8B-B14F-4D97-AF65-F5344CB8AC3E}">
        <p14:creationId xmlns:p14="http://schemas.microsoft.com/office/powerpoint/2010/main" val="3808358081"/>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919ED29-5EAC-1549-A15E-7BC36E7A53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9044" y="580175"/>
            <a:ext cx="3825564" cy="5697649"/>
          </a:xfrm>
          <a:prstGeom prst="rect">
            <a:avLst/>
          </a:prstGeom>
        </p:spPr>
      </p:pic>
    </p:spTree>
    <p:extLst>
      <p:ext uri="{BB962C8B-B14F-4D97-AF65-F5344CB8AC3E}">
        <p14:creationId xmlns:p14="http://schemas.microsoft.com/office/powerpoint/2010/main" val="3704800283"/>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30E83-1A77-8B41-AEAC-51779A9768A0}"/>
              </a:ext>
            </a:extLst>
          </p:cNvPr>
          <p:cNvSpPr>
            <a:spLocks noGrp="1"/>
          </p:cNvSpPr>
          <p:nvPr>
            <p:ph type="title"/>
          </p:nvPr>
        </p:nvSpPr>
        <p:spPr/>
        <p:txBody>
          <a:bodyPr/>
          <a:lstStyle/>
          <a:p>
            <a:r>
              <a:rPr lang="en-US" dirty="0">
                <a:latin typeface="Garamond" panose="02020404030301010803" pitchFamily="18" charset="0"/>
              </a:rPr>
              <a:t>The Second Lesson. John 8:46-59</a:t>
            </a:r>
          </a:p>
        </p:txBody>
      </p:sp>
      <p:sp>
        <p:nvSpPr>
          <p:cNvPr id="3" name="Content Placeholder 2">
            <a:extLst>
              <a:ext uri="{FF2B5EF4-FFF2-40B4-BE49-F238E27FC236}">
                <a16:creationId xmlns:a16="http://schemas.microsoft.com/office/drawing/2014/main" id="{625C5BA7-930A-2E42-B3A4-D14CD5CE61EF}"/>
              </a:ext>
            </a:extLst>
          </p:cNvPr>
          <p:cNvSpPr>
            <a:spLocks noGrp="1"/>
          </p:cNvSpPr>
          <p:nvPr>
            <p:ph idx="1"/>
          </p:nvPr>
        </p:nvSpPr>
        <p:spPr/>
        <p:txBody>
          <a:bodyPr>
            <a:normAutofit lnSpcReduction="10000"/>
          </a:bodyPr>
          <a:lstStyle/>
          <a:p>
            <a:pPr marL="0" indent="0" algn="just">
              <a:buNone/>
            </a:pPr>
            <a:r>
              <a:rPr lang="en-US" sz="2400" b="1" dirty="0">
                <a:solidFill>
                  <a:prstClr val="black"/>
                </a:solidFill>
                <a:latin typeface="Georgia" panose="02040502050405020303" pitchFamily="18" charset="0"/>
              </a:rPr>
              <a:t>Jesus</a:t>
            </a:r>
            <a:r>
              <a:rPr lang="en-US" sz="1800" dirty="0">
                <a:solidFill>
                  <a:prstClr val="black"/>
                </a:solidFill>
                <a:latin typeface="Georgia" panose="02040502050405020303" pitchFamily="18" charset="0"/>
              </a:rPr>
              <a:t> </a:t>
            </a:r>
            <a:r>
              <a:rPr lang="en-US" sz="2000" dirty="0">
                <a:solidFill>
                  <a:prstClr val="black"/>
                </a:solidFill>
                <a:latin typeface="Georgia" panose="02040502050405020303" pitchFamily="18" charset="0"/>
              </a:rPr>
              <a:t>said to the crowd, “Which of you convicts me of sin? If I tell the truth, why do you not believe me? Whoever is from God hears the words of God. The reason you do not hear them is that you are not from God.” The Jews answered him, “Are we not right in saying that you are a Samaritan and have a demon?” Jesus answered, “I do not have a demon; but I honor my Father, and you dishonor me. Yet I do not seek my own glory; there is one who seeks it and he is the judge. Very truly, I tell you, whoever keeps my word will never see death.” The Jews said to him, “Now we know that you have a demon. Abraham died, and so did the prophets; yet you say, ‘Whoever keeps my word will never taste death.’ Are you greater than our father Abraham, who died? The prophets also died. Who do you claim to be?” Jesus answered, “If I glorify myself, my glory is nothing. It is my Father who glorifies me, he of whom you say, ‘He is our God,’ though you do not know him. But I know him; if I would say that I do not know him, I would be a liar like you. But I do know him and I keep his word. Your ancestor Abraham rejoiced that he would see my day; he saw it and was glad.” Then the Jews said to him, “You are not yet fifty years old, and have you seen Abraham?” Jesus said to them, “Very truly, I tell you, before Abraham was, I am.” So they picked up stones to throw at him, but Jesus hid himself and went out of the temple.</a:t>
            </a:r>
            <a:endParaRPr lang="en-US" sz="2000" dirty="0"/>
          </a:p>
        </p:txBody>
      </p:sp>
    </p:spTree>
    <p:extLst>
      <p:ext uri="{BB962C8B-B14F-4D97-AF65-F5344CB8AC3E}">
        <p14:creationId xmlns:p14="http://schemas.microsoft.com/office/powerpoint/2010/main" val="1571488344"/>
      </p:ext>
    </p:extLst>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19</Slides>
  <Notes>0</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Evensong</vt:lpstr>
      <vt:lpstr>PowerPoint Presentation</vt:lpstr>
      <vt:lpstr>Preces by William Smith 1603-1645  Sung by Seraphic Fire Choir  Listen The Preces conclude at 1:15 with The Lord’s Name be Praised.</vt:lpstr>
      <vt:lpstr>Phos Hilaron</vt:lpstr>
      <vt:lpstr>Psalm 145 Exaltabo te, Deus </vt:lpstr>
      <vt:lpstr>The First Lesson. Romans 12:1-21</vt:lpstr>
      <vt:lpstr>The Magnificat</vt:lpstr>
      <vt:lpstr>PowerPoint Presentation</vt:lpstr>
      <vt:lpstr>The Second Lesson. John 8:46-59</vt:lpstr>
      <vt:lpstr>The Nunc Dimittis</vt:lpstr>
      <vt:lpstr>The Creed</vt:lpstr>
      <vt:lpstr>The prayers after the creed.</vt:lpstr>
      <vt:lpstr>Collect for the Fifth Sunday in Lent.</vt:lpstr>
      <vt:lpstr>A collect for peace.</vt:lpstr>
      <vt:lpstr>A collect for aid against perils.</vt:lpstr>
      <vt:lpstr>PowerPoint Presentation</vt:lpstr>
      <vt:lpstr>A Prayer of St. Chrysostom.</vt:lpstr>
      <vt:lpstr>PowerPoint Presentation</vt:lpstr>
      <vt:lpstr>Postlude meditation.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Evensong</dc:title>
  <dc:creator>Tom Poynor</dc:creator>
  <cp:lastModifiedBy>Tom Poynor</cp:lastModifiedBy>
  <cp:revision>1</cp:revision>
  <dcterms:created xsi:type="dcterms:W3CDTF">2020-03-29T19:37:11Z</dcterms:created>
  <dcterms:modified xsi:type="dcterms:W3CDTF">2020-03-30T00:28:10Z</dcterms:modified>
</cp:coreProperties>
</file>